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8C17E-79EC-46EE-832D-3982FD1B2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1C182-2DAF-4DDB-92E7-9C0E92F50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9D4AE-B1C0-4530-A306-230AB0AA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B78C7-B3A6-48DA-90EB-E10242AB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A7C7D-FEAB-4931-8CBB-D961460B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22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0F73D-84FB-4A3B-8BE0-996A3FCD0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CF384-96FB-4762-82D4-88D03E49E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A5C92-E057-4DC7-8A25-3DF6F2BF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CEEE9-50D7-4941-8937-A19CF42B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75BBF-4AC4-439C-89B9-EB295B33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41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9D8CA1-0558-40ED-81DA-248D7B19FC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5081A-C08F-4406-985F-58F294836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234A7-E3EF-46F6-997B-F5C36354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9D210-B1B2-472B-A37A-9DEB6E63A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283F3-13A0-4EC8-BB52-FF933A079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15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DBA2-F8A5-4AE2-BA85-4FEB6BDC0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B30A2-58EC-46C2-BEC8-75A66F58C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318EF-039F-4F77-9F9C-033482F7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154B3-16DE-4DD8-8B8D-2E0121F2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0A4EE-B18F-42D2-AED4-846F8209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72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EA3E-012D-4493-9A39-CC90B9025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B6414-7981-4184-B3B2-1A9FD0E29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C50D4-19F5-46C5-A0B9-297FC55F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B0D2B-B001-4F9E-83F4-3711558E0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68FF7-8BD1-4C1A-99A4-94102F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29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0D66E-2A44-4CC8-83CD-B2A7E4FC7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8E7D9-E209-4C78-9028-6F65875C4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ADEF84-EF57-4780-8E01-F93D3F789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7C26B-20E3-41E6-AF08-8E3CC166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BD16-18BA-44B8-A953-37E4B8A9F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DAE65-A27C-45AF-9B23-45133304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01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DC7A-2FAA-4D0D-B001-856D0911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8F1E9-A4F1-4970-B5E2-97848A614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5DD1A-12F9-42CF-8C86-2DD7EE31E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3F403D-8BED-46D8-AC93-EC98A73A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0E8F0D-272E-4C91-9E29-E6A1BF768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567AB7-90B8-4509-9631-21CD5AEEA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99D1D-4E4D-44B3-BA11-2CC751B3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F0FD70-8CE6-406D-B45A-CC4365D0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28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31326-57A5-48DC-B913-FD9A252D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F4C79F-DC11-44BA-BE18-FD2308985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8AF5D-86A7-4195-BBDE-D8D1DD5C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31FB5C-B206-4E79-8A5A-3FA8AF5BB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23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C87F8-6EE8-417A-9BEC-5EF3D352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8F73F8-0AA4-43F4-9475-EC09F84C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58535-158B-4430-99E1-970A4047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51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FD7D-7BEC-41A6-BA60-E6FEEF612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75510-4C9E-4BCD-B8CE-479138EA6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96992-0336-4A7C-8829-CE57CD224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2EF6F-CB35-4AD9-9F25-1EEE0650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63EE8D-22C1-415F-8A6C-48E443ED2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26880A-FD90-48C9-92FF-C1F9D3286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77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E90F1-BA38-4F5C-B68D-3EF09CE02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76FA95-1AAD-4C63-B41F-8AB15392A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CB4432-CD52-4465-9852-4D26614A2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426B-40BE-44AB-9DE1-E1C2A5594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99D48-D9F1-4F55-9DA8-0332C5E3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3829F-C587-4BA9-8600-1D750037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62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B38F3F-E768-4973-B7D3-83A01FCE6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BCBE9-6F93-420E-A3B5-D959BC806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3F074-1EE8-4AEA-8103-4004ED60C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9107A-2613-41C5-83E5-455226370419}" type="datetimeFigureOut">
              <a:rPr lang="fr-FR" smtClean="0"/>
              <a:t>12/09/2020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FAAB8-586D-48F9-B5CB-807333A47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A0EF6-AA56-42ED-8C0B-9DC35B859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5A7F0-8284-4059-95C8-7109317F652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77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A3FBB022-770C-47F6-A76D-88BBDBA2DF68}"/>
              </a:ext>
            </a:extLst>
          </p:cNvPr>
          <p:cNvSpPr txBox="1">
            <a:spLocks/>
          </p:cNvSpPr>
          <p:nvPr/>
        </p:nvSpPr>
        <p:spPr>
          <a:xfrm>
            <a:off x="1612835" y="22287"/>
            <a:ext cx="8966328" cy="577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dirty="0"/>
              <a:t>Carte séisme mondial</a:t>
            </a:r>
          </a:p>
        </p:txBody>
      </p:sp>
      <p:pic>
        <p:nvPicPr>
          <p:cNvPr id="5" name="Picture 2" descr="F:\GHYSLAINE\Educmad\GHMOR- 14\SVT PREPARES DU 200814\Word triés\COLLEGE\GEOLOGIE\DIAPO de Cartes T12C\carte séismes mondiale.gif">
            <a:extLst>
              <a:ext uri="{FF2B5EF4-FFF2-40B4-BE49-F238E27FC236}">
                <a16:creationId xmlns:a16="http://schemas.microsoft.com/office/drawing/2014/main" id="{64A5FA02-6E94-42EF-A792-B52E50E85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554" y="600076"/>
            <a:ext cx="9784891" cy="689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075FB7A2-64A6-4999-B7E8-70DAB451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4201" y="25067"/>
            <a:ext cx="8646704" cy="45118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dirty="0"/>
              <a:t>Carte volcanisme mondial</a:t>
            </a:r>
          </a:p>
        </p:txBody>
      </p:sp>
      <p:pic>
        <p:nvPicPr>
          <p:cNvPr id="7" name="Picture 2" descr="F:\GHYSLAINE\Educmad\GHMOR- 14\SVT PREPARES DU 200814\Word triés\COLLEGE\GEOLOGIE\DIAPO de Cartes T12C\Carte volcanisme mondial.jpg">
            <a:extLst>
              <a:ext uri="{FF2B5EF4-FFF2-40B4-BE49-F238E27FC236}">
                <a16:creationId xmlns:a16="http://schemas.microsoft.com/office/drawing/2014/main" id="{49DC3C5E-A0B0-4141-946C-419DA137E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201" y="476250"/>
            <a:ext cx="8955036" cy="638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42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3AC292F4-5DAC-4812-9C70-36EC6D2FA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721" y="0"/>
            <a:ext cx="8294772" cy="519112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dirty="0"/>
              <a:t>Répartition volcans actifs</a:t>
            </a:r>
          </a:p>
        </p:txBody>
      </p:sp>
      <p:pic>
        <p:nvPicPr>
          <p:cNvPr id="5" name="Picture 3" descr="F:\GHYSLAINE\Educmad\GHMOR- 14\SVT PREPARES DU 200814\Word triés\COLLEGE\GEOLOGIE\DIAPO de Cartes T12C\répartition volcans actifs.jpg">
            <a:extLst>
              <a:ext uri="{FF2B5EF4-FFF2-40B4-BE49-F238E27FC236}">
                <a16:creationId xmlns:a16="http://schemas.microsoft.com/office/drawing/2014/main" id="{AD64EA60-7F42-4DEE-BA92-6B95068D3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414" y="434916"/>
            <a:ext cx="8851386" cy="642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93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Carte volcanisme mondial</vt:lpstr>
      <vt:lpstr>Répartition volcans actifs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Fetra</dc:creator>
  <cp:lastModifiedBy>Fetra</cp:lastModifiedBy>
  <cp:revision>1</cp:revision>
  <dcterms:created xsi:type="dcterms:W3CDTF">2020-09-12T14:50:22Z</dcterms:created>
  <dcterms:modified xsi:type="dcterms:W3CDTF">2020-09-12T14:50:49Z</dcterms:modified>
</cp:coreProperties>
</file>