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43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5DBF4-A6A0-435B-9B40-8B4AE69095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8A3783-C0CE-4217-BBA8-FE1CDE0D17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490A01-471E-433C-B9DB-FB81C3EDF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86C9-08F3-4B31-AEC1-53ECD16A95A6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DE0EE-9962-4E4B-94B5-A3533DFF0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1C6D4-3C89-48C7-9C7D-4C5B1139F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B1EB-401B-4D13-897F-006E5A2A5B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1589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1AF55-8164-4ABF-AEA2-A2237995E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16E30D-BAC4-4637-BDFD-4DDFD8ED9B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C2A52-8005-405C-A92D-C3BD6A25F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86C9-08F3-4B31-AEC1-53ECD16A95A6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6F8529-DCF7-4C3F-B58C-9D6714EAD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66B91-7C3D-4824-A69C-55C5E917B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B1EB-401B-4D13-897F-006E5A2A5B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9455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18C997-7DD2-42A1-90B3-1CC8C33284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17D03-B5BB-4F6B-823F-E3129D12E2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286432-0E5A-4596-A396-1F56FDEE1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86C9-08F3-4B31-AEC1-53ECD16A95A6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4D1DA-4CEB-4F2B-A0E3-01179EA4D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B629B-7F9B-4B8E-9C7E-604FF97C4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B1EB-401B-4D13-897F-006E5A2A5B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669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AAF81-E060-4536-8620-61A609071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0A864-5E9F-414F-8E60-BBDA1A227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8D814F-280B-4999-BB03-BD4339FCB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86C9-08F3-4B31-AEC1-53ECD16A95A6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A21955-4433-4F18-A490-C2EE986C9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CC750-2337-4D20-842A-371556040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B1EB-401B-4D13-897F-006E5A2A5B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7848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C06E3-BC75-4BDB-AB0C-A575058F2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D482DA-387C-4B21-96F0-01EDA10D1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6EA92-A400-4599-AB20-497BF1999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86C9-08F3-4B31-AEC1-53ECD16A95A6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0230B1-1D90-4952-8D84-1B2E16C52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F02F5D-604D-4975-880F-42EB3CF5F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B1EB-401B-4D13-897F-006E5A2A5B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358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34569-C7AB-415A-B3FD-69BEB9E9B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FFE98-9ABB-4A8F-BA92-6B1906019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7A5823-7A72-451C-BC16-06D990640F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A86C2A-35C8-4319-B0AF-E65573BE3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86C9-08F3-4B31-AEC1-53ECD16A95A6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C3097D-5B2A-4A3B-8592-25FC35D15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C27124-2DD4-43B5-B05A-24E4175E2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B1EB-401B-4D13-897F-006E5A2A5B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0566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FC46C-C5C1-4900-932D-6C4504532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B530C1-3280-4734-BF2F-5BB8C6107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2FC3A4-D337-487B-B7D4-0F50E13568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D91691-5E4F-40AD-BC98-1488B018EB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FCF918-3CE4-4D5E-ACA7-71052E4E0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71F854-9DBD-4561-905A-40EA117EC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86C9-08F3-4B31-AEC1-53ECD16A95A6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06B5E6-0F15-446F-976F-577CC9241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623B3B-247C-4496-9F05-DD0D8F14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B1EB-401B-4D13-897F-006E5A2A5B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4299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97141-6DBE-430E-907D-0E290A67F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B5A76B-6ED9-47B6-8A4B-AFC075070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86C9-08F3-4B31-AEC1-53ECD16A95A6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8B99E5-0B28-4153-A49E-FB39A302B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8C484C-DE1D-4B79-B3AF-FBDED87CE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B1EB-401B-4D13-897F-006E5A2A5B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984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883FD6-DC66-4C63-A311-BADF7A23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86C9-08F3-4B31-AEC1-53ECD16A95A6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502ADA-91C7-41A6-89B7-4AB501D6D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78606B-8A36-4697-B022-0DDB1E21D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B1EB-401B-4D13-897F-006E5A2A5B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6346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C44D8-1748-49B2-A85D-CE8C502FD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FCA13-E2B0-4F46-A45E-8C6CE5520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316075-9A43-41C8-B268-E59CFF1134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8E10B9-4289-40E3-BEF2-79F3A9217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86C9-08F3-4B31-AEC1-53ECD16A95A6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9A29D-3AC4-4E57-90E1-BDBAF7523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4F1051-0C25-42C9-A630-9744E691A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B1EB-401B-4D13-897F-006E5A2A5B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102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70FAC-A8B0-4E30-9648-ACA143B09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80189B-7439-4DED-8280-49E516661F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55784F-C1B2-47E7-BF53-41442C2B3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60281-4837-48C0-B633-3F97640D9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86C9-08F3-4B31-AEC1-53ECD16A95A6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DE611D-1305-41FB-B8E6-695939F61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35811B-F9AE-4082-AB4F-1E6B18B8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B1EB-401B-4D13-897F-006E5A2A5B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9380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D39329-CC57-479F-A644-DDA35BD49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E32D8E-A383-4821-A265-1681785322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F4D7D3-0E12-47AF-A5C5-032019B488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886C9-08F3-4B31-AEC1-53ECD16A95A6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098D98-D53D-4895-85F9-16AD5D871D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F06A6-31B5-4D2C-9239-FD65FC1ED2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AB1EB-401B-4D13-897F-006E5A2A5B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024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GHYSLAINE\Educmad\GHMOR- 14\SVT PREPARES DU 200814\Word triés\COLLEGE\GEOLOGIE\DIAPO de Cartes T12C\pangea_diagram modified.JPG">
            <a:extLst>
              <a:ext uri="{FF2B5EF4-FFF2-40B4-BE49-F238E27FC236}">
                <a16:creationId xmlns:a16="http://schemas.microsoft.com/office/drawing/2014/main" id="{26D5D6EB-20CF-417F-ACB8-05FADA8398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1795" y="745047"/>
            <a:ext cx="8729962" cy="6124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683482D1-142F-4D17-A6E8-7620D6FCD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3308" y="-17935"/>
            <a:ext cx="2324314" cy="766119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/>
              <a:t>La Pangée</a:t>
            </a:r>
          </a:p>
        </p:txBody>
      </p:sp>
    </p:spTree>
    <p:extLst>
      <p:ext uri="{BB962C8B-B14F-4D97-AF65-F5344CB8AC3E}">
        <p14:creationId xmlns:p14="http://schemas.microsoft.com/office/powerpoint/2010/main" val="4057138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GHYSLAINE\Educmad\GHMOR- 14\SVT PREPARES DU 200814\Word triés\COLLEGE\GEOLOGIE\DIAPO de Cartes T12C\pangea-continental-drift alignés.GIF">
            <a:extLst>
              <a:ext uri="{FF2B5EF4-FFF2-40B4-BE49-F238E27FC236}">
                <a16:creationId xmlns:a16="http://schemas.microsoft.com/office/drawing/2014/main" id="{518B4496-3B9E-4FED-8CC9-E1D27D4F55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9564" y="768270"/>
            <a:ext cx="9012872" cy="6089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B4428E3-844D-4506-B219-B7C3B8A88D69}"/>
              </a:ext>
            </a:extLst>
          </p:cNvPr>
          <p:cNvSpPr txBox="1"/>
          <p:nvPr/>
        </p:nvSpPr>
        <p:spPr>
          <a:xfrm>
            <a:off x="4187687" y="113330"/>
            <a:ext cx="3816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Evolution de la Pangée</a:t>
            </a:r>
          </a:p>
        </p:txBody>
      </p:sp>
    </p:spTree>
    <p:extLst>
      <p:ext uri="{BB962C8B-B14F-4D97-AF65-F5344CB8AC3E}">
        <p14:creationId xmlns:p14="http://schemas.microsoft.com/office/powerpoint/2010/main" val="3960723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GHYSLAINE\Educmad\GHMOR- 14\SVT PREPARES DU 200814\Word triés\COLLEGE\GEOLOGIE\DIAPO de Cartes T12C\Carte Dérive continents modifiée français.JPG">
            <a:extLst>
              <a:ext uri="{FF2B5EF4-FFF2-40B4-BE49-F238E27FC236}">
                <a16:creationId xmlns:a16="http://schemas.microsoft.com/office/drawing/2014/main" id="{ED04ED45-D7D1-40A3-9450-E974CB31FF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554" y="0"/>
            <a:ext cx="1018889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0845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La Pangée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Pangée</dc:title>
  <dc:creator>Fetra</dc:creator>
  <cp:lastModifiedBy>Fetra</cp:lastModifiedBy>
  <cp:revision>1</cp:revision>
  <dcterms:created xsi:type="dcterms:W3CDTF">2020-09-12T14:35:48Z</dcterms:created>
  <dcterms:modified xsi:type="dcterms:W3CDTF">2020-09-12T14:37:19Z</dcterms:modified>
</cp:coreProperties>
</file>