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4675" autoAdjust="0"/>
  </p:normalViewPr>
  <p:slideViewPr>
    <p:cSldViewPr>
      <p:cViewPr varScale="1">
        <p:scale>
          <a:sx n="51" d="100"/>
          <a:sy n="51" d="100"/>
        </p:scale>
        <p:origin x="-45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B1AB1-93B1-4D95-AAB8-46EF1E8BDF4C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921D-82F7-45DA-9053-95A6833FE19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B1AB1-93B1-4D95-AAB8-46EF1E8BDF4C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921D-82F7-45DA-9053-95A6833FE19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B1AB1-93B1-4D95-AAB8-46EF1E8BDF4C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921D-82F7-45DA-9053-95A6833FE19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B1AB1-93B1-4D95-AAB8-46EF1E8BDF4C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921D-82F7-45DA-9053-95A6833FE19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B1AB1-93B1-4D95-AAB8-46EF1E8BDF4C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921D-82F7-45DA-9053-95A6833FE19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B1AB1-93B1-4D95-AAB8-46EF1E8BDF4C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921D-82F7-45DA-9053-95A6833FE19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B1AB1-93B1-4D95-AAB8-46EF1E8BDF4C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921D-82F7-45DA-9053-95A6833FE19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B1AB1-93B1-4D95-AAB8-46EF1E8BDF4C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921D-82F7-45DA-9053-95A6833FE19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B1AB1-93B1-4D95-AAB8-46EF1E8BDF4C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921D-82F7-45DA-9053-95A6833FE19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B1AB1-93B1-4D95-AAB8-46EF1E8BDF4C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921D-82F7-45DA-9053-95A6833FE19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B1AB1-93B1-4D95-AAB8-46EF1E8BDF4C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921D-82F7-45DA-9053-95A6833FE19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B1AB1-93B1-4D95-AAB8-46EF1E8BDF4C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B921D-82F7-45DA-9053-95A6833FE19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8596" y="71435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Mise en évidence des sels minéraux dans la cendre d’une matière vivante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571472" y="3000372"/>
            <a:ext cx="8143932" cy="193899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Suivre les animations </a:t>
            </a:r>
            <a:r>
              <a:rPr kumimoji="0" lang="fr-FR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dans </a:t>
            </a:r>
            <a:r>
              <a:rPr kumimoji="0" lang="fr-FR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les diapos </a:t>
            </a:r>
            <a:r>
              <a:rPr kumimoji="0" lang="fr-F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pour mettre en évidence les sels minéraux dans la matière vivante</a:t>
            </a:r>
            <a:endParaRPr kumimoji="0" lang="fr-F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5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13605" t="4811" r="71089" b="58890"/>
          <a:stretch>
            <a:fillRect/>
          </a:stretch>
        </p:blipFill>
        <p:spPr bwMode="auto">
          <a:xfrm>
            <a:off x="0" y="1785926"/>
            <a:ext cx="1285884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 l="28587" t="19726" r="62079" b="67579"/>
          <a:stretch>
            <a:fillRect/>
          </a:stretch>
        </p:blipFill>
        <p:spPr bwMode="auto">
          <a:xfrm>
            <a:off x="1500166" y="2428868"/>
            <a:ext cx="1027608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 l="38470" t="9961" r="53294" b="64648"/>
          <a:stretch>
            <a:fillRect/>
          </a:stretch>
        </p:blipFill>
        <p:spPr bwMode="auto">
          <a:xfrm>
            <a:off x="2643174" y="2071678"/>
            <a:ext cx="700642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/>
          <a:srcRect l="46706" t="25586" r="45058" b="69532"/>
          <a:stretch>
            <a:fillRect/>
          </a:stretch>
        </p:blipFill>
        <p:spPr bwMode="auto">
          <a:xfrm>
            <a:off x="3357554" y="2714620"/>
            <a:ext cx="1071570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/>
          <a:srcRect l="65922" t="24609" r="24744" b="65623"/>
          <a:stretch>
            <a:fillRect/>
          </a:stretch>
        </p:blipFill>
        <p:spPr bwMode="auto">
          <a:xfrm>
            <a:off x="6572264" y="2571744"/>
            <a:ext cx="1214446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/>
          <a:srcRect l="29136" t="58789" r="49451" b="11914"/>
          <a:stretch>
            <a:fillRect/>
          </a:stretch>
        </p:blipFill>
        <p:spPr bwMode="auto">
          <a:xfrm>
            <a:off x="4643438" y="1785926"/>
            <a:ext cx="2000264" cy="1648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Image 10"/>
          <p:cNvPicPr/>
          <p:nvPr/>
        </p:nvPicPr>
        <p:blipFill>
          <a:blip r:embed="rId2"/>
          <a:srcRect l="75693" t="6836" r="15761" b="69674"/>
          <a:stretch>
            <a:fillRect/>
          </a:stretch>
        </p:blipFill>
        <p:spPr bwMode="auto">
          <a:xfrm>
            <a:off x="7858148" y="1928802"/>
            <a:ext cx="942975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1643050"/>
            <a:ext cx="8229600" cy="3225800"/>
          </a:xfrm>
        </p:spPr>
        <p:txBody>
          <a:bodyPr>
            <a:normAutofit/>
          </a:bodyPr>
          <a:lstStyle/>
          <a:p>
            <a:r>
              <a:rPr lang="fr-FR" dirty="0" smtClean="0"/>
              <a:t>Utiliser des réactifs spécifiques pour tester la présence les différents sels minéraux dans le filtrat de cendre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>
          <a:blip r:embed="rId2"/>
          <a:srcRect l="12899" t="56822" r="12684"/>
          <a:stretch>
            <a:fillRect/>
          </a:stretch>
        </p:blipFill>
        <p:spPr bwMode="auto">
          <a:xfrm>
            <a:off x="357158" y="928670"/>
            <a:ext cx="8329642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46</Words>
  <Application>Microsoft Office PowerPoint</Application>
  <PresentationFormat>Affichage à l'écran (4:3)</PresentationFormat>
  <Paragraphs>3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Mise en évidence des sels minéraux dans la cendre d’une matière vivante</vt:lpstr>
      <vt:lpstr>Diapositive 2</vt:lpstr>
      <vt:lpstr>Utiliser des réactifs spécifiques pour tester la présence les différents sels minéraux dans le filtrat de cendre 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Mise en évidence des sels minéraux</dc:title>
  <dc:creator>LOVA</dc:creator>
  <cp:lastModifiedBy>LOVA</cp:lastModifiedBy>
  <cp:revision>21</cp:revision>
  <dcterms:created xsi:type="dcterms:W3CDTF">2023-04-02T08:33:57Z</dcterms:created>
  <dcterms:modified xsi:type="dcterms:W3CDTF">2023-04-02T12:48:55Z</dcterms:modified>
</cp:coreProperties>
</file>