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9" r:id="rId13"/>
    <p:sldId id="271" r:id="rId14"/>
    <p:sldId id="266" r:id="rId15"/>
    <p:sldId id="267" r:id="rId16"/>
    <p:sldId id="272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194CF-E3BF-4C83-864F-7ECC1329DCA8}" type="doc">
      <dgm:prSet loTypeId="urn:microsoft.com/office/officeart/2005/8/layout/hProcess9" loCatId="process" qsTypeId="urn:microsoft.com/office/officeart/2005/8/quickstyle/3d9" qsCatId="3D" csTypeId="urn:microsoft.com/office/officeart/2005/8/colors/accent2_3" csCatId="accent2" phldr="1"/>
      <dgm:spPr/>
    </dgm:pt>
    <dgm:pt modelId="{5062C6F9-FCEC-4CC3-B901-9A07256112DC}">
      <dgm:prSet phldrT="[Text]" custT="1"/>
      <dgm:spPr/>
      <dgm:t>
        <a:bodyPr/>
        <a:lstStyle/>
        <a:p>
          <a:r>
            <a:rPr lang="fr-FR" sz="2800"/>
            <a:t>Etendre la surface boisée et la couverture végétale </a:t>
          </a:r>
          <a:endParaRPr lang="fr-FR" sz="2800" dirty="0"/>
        </a:p>
      </dgm:t>
    </dgm:pt>
    <dgm:pt modelId="{05AD9B55-5CCA-4D02-80A4-20F1A61B5BAA}" type="parTrans" cxnId="{73AA4537-0017-4D3A-944B-67E34F1C4BCE}">
      <dgm:prSet/>
      <dgm:spPr/>
      <dgm:t>
        <a:bodyPr/>
        <a:lstStyle/>
        <a:p>
          <a:endParaRPr lang="fr-FR"/>
        </a:p>
      </dgm:t>
    </dgm:pt>
    <dgm:pt modelId="{389DFE31-E67F-4DCC-871F-32FC7BC36D4C}" type="sibTrans" cxnId="{73AA4537-0017-4D3A-944B-67E34F1C4BCE}">
      <dgm:prSet/>
      <dgm:spPr/>
      <dgm:t>
        <a:bodyPr/>
        <a:lstStyle/>
        <a:p>
          <a:endParaRPr lang="fr-FR"/>
        </a:p>
      </dgm:t>
    </dgm:pt>
    <dgm:pt modelId="{00C2A668-00F8-48C8-8DFB-611A77EE482D}">
      <dgm:prSet phldrT="[Text]" custT="1"/>
      <dgm:spPr/>
      <dgm:t>
        <a:bodyPr/>
        <a:lstStyle/>
        <a:p>
          <a:r>
            <a:rPr lang="fr-FR" sz="3200"/>
            <a:t>Conserver les sols et les eaux</a:t>
          </a:r>
          <a:endParaRPr lang="fr-FR" sz="3200" dirty="0"/>
        </a:p>
      </dgm:t>
    </dgm:pt>
    <dgm:pt modelId="{32E29E19-00A5-4FB2-BBAB-3ED4CDD026EC}" type="parTrans" cxnId="{18C765A2-E776-41CA-B50D-336C9916E0EB}">
      <dgm:prSet/>
      <dgm:spPr/>
      <dgm:t>
        <a:bodyPr/>
        <a:lstStyle/>
        <a:p>
          <a:endParaRPr lang="fr-FR"/>
        </a:p>
      </dgm:t>
    </dgm:pt>
    <dgm:pt modelId="{EF7E0E6A-AE6B-43D7-B3F5-4DD9A18AE293}" type="sibTrans" cxnId="{18C765A2-E776-41CA-B50D-336C9916E0EB}">
      <dgm:prSet/>
      <dgm:spPr/>
      <dgm:t>
        <a:bodyPr/>
        <a:lstStyle/>
        <a:p>
          <a:endParaRPr lang="fr-FR"/>
        </a:p>
      </dgm:t>
    </dgm:pt>
    <dgm:pt modelId="{348815C6-D38D-4D3E-BDEA-15EBF7A2F4F7}">
      <dgm:prSet phldrT="[Text]" custT="1"/>
      <dgm:spPr/>
      <dgm:t>
        <a:bodyPr/>
        <a:lstStyle/>
        <a:p>
          <a:r>
            <a:rPr lang="fr-FR" sz="2800"/>
            <a:t>Augmenter la production forestière</a:t>
          </a:r>
          <a:endParaRPr lang="fr-FR" sz="2800" dirty="0"/>
        </a:p>
      </dgm:t>
    </dgm:pt>
    <dgm:pt modelId="{09B91118-CDED-4519-86D4-981967ECB173}" type="parTrans" cxnId="{0B9E71E2-7385-4E5D-A007-D19398974A52}">
      <dgm:prSet/>
      <dgm:spPr/>
      <dgm:t>
        <a:bodyPr/>
        <a:lstStyle/>
        <a:p>
          <a:endParaRPr lang="fr-FR"/>
        </a:p>
      </dgm:t>
    </dgm:pt>
    <dgm:pt modelId="{3AE0C96F-522C-48C0-8D36-F4D70AB58C38}" type="sibTrans" cxnId="{0B9E71E2-7385-4E5D-A007-D19398974A52}">
      <dgm:prSet/>
      <dgm:spPr/>
      <dgm:t>
        <a:bodyPr/>
        <a:lstStyle/>
        <a:p>
          <a:endParaRPr lang="fr-FR"/>
        </a:p>
      </dgm:t>
    </dgm:pt>
    <dgm:pt modelId="{6E8918CB-FF53-497F-88FF-E184771FF25C}" type="pres">
      <dgm:prSet presAssocID="{3A0194CF-E3BF-4C83-864F-7ECC1329DCA8}" presName="CompostProcess" presStyleCnt="0">
        <dgm:presLayoutVars>
          <dgm:dir/>
          <dgm:resizeHandles val="exact"/>
        </dgm:presLayoutVars>
      </dgm:prSet>
      <dgm:spPr/>
    </dgm:pt>
    <dgm:pt modelId="{ADDABBA2-2740-4CF1-A7EA-BDCAD66F39A1}" type="pres">
      <dgm:prSet presAssocID="{3A0194CF-E3BF-4C83-864F-7ECC1329DCA8}" presName="arrow" presStyleLbl="bgShp" presStyleIdx="0" presStyleCnt="1"/>
      <dgm:spPr/>
    </dgm:pt>
    <dgm:pt modelId="{988FEFF1-9EBA-4CB4-8DDA-72250BEBAE68}" type="pres">
      <dgm:prSet presAssocID="{3A0194CF-E3BF-4C83-864F-7ECC1329DCA8}" presName="linearProcess" presStyleCnt="0"/>
      <dgm:spPr/>
    </dgm:pt>
    <dgm:pt modelId="{33675B74-B4BE-433B-B591-808FA601782C}" type="pres">
      <dgm:prSet presAssocID="{5062C6F9-FCEC-4CC3-B901-9A07256112DC}" presName="textNode" presStyleLbl="node1" presStyleIdx="0" presStyleCnt="3" custScaleY="25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75EDF8-393A-4E7E-8B7E-E6B11CC0F194}" type="pres">
      <dgm:prSet presAssocID="{389DFE31-E67F-4DCC-871F-32FC7BC36D4C}" presName="sibTrans" presStyleCnt="0"/>
      <dgm:spPr/>
    </dgm:pt>
    <dgm:pt modelId="{75F944E1-F7FA-4CD6-AFA9-A14FC3E42C51}" type="pres">
      <dgm:prSet presAssocID="{00C2A668-00F8-48C8-8DFB-611A77EE482D}" presName="textNode" presStyleLbl="node1" presStyleIdx="1" presStyleCnt="3" custScaleY="25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92BB98-BEAB-4AA6-8966-D363FD29AB25}" type="pres">
      <dgm:prSet presAssocID="{EF7E0E6A-AE6B-43D7-B3F5-4DD9A18AE293}" presName="sibTrans" presStyleCnt="0"/>
      <dgm:spPr/>
    </dgm:pt>
    <dgm:pt modelId="{E9DA8714-DA22-4DDA-AD7E-EDFDAB12497F}" type="pres">
      <dgm:prSet presAssocID="{348815C6-D38D-4D3E-BDEA-15EBF7A2F4F7}" presName="textNode" presStyleLbl="node1" presStyleIdx="2" presStyleCnt="3" custScaleY="25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D9A7CB-932C-4754-9013-B8B6CC279E22}" type="presOf" srcId="{348815C6-D38D-4D3E-BDEA-15EBF7A2F4F7}" destId="{E9DA8714-DA22-4DDA-AD7E-EDFDAB12497F}" srcOrd="0" destOrd="0" presId="urn:microsoft.com/office/officeart/2005/8/layout/hProcess9"/>
    <dgm:cxn modelId="{18C765A2-E776-41CA-B50D-336C9916E0EB}" srcId="{3A0194CF-E3BF-4C83-864F-7ECC1329DCA8}" destId="{00C2A668-00F8-48C8-8DFB-611A77EE482D}" srcOrd="1" destOrd="0" parTransId="{32E29E19-00A5-4FB2-BBAB-3ED4CDD026EC}" sibTransId="{EF7E0E6A-AE6B-43D7-B3F5-4DD9A18AE293}"/>
    <dgm:cxn modelId="{7499304D-3719-4362-A41C-BE1493C665E3}" type="presOf" srcId="{00C2A668-00F8-48C8-8DFB-611A77EE482D}" destId="{75F944E1-F7FA-4CD6-AFA9-A14FC3E42C51}" srcOrd="0" destOrd="0" presId="urn:microsoft.com/office/officeart/2005/8/layout/hProcess9"/>
    <dgm:cxn modelId="{DA398ADC-24F7-4BB0-A008-8E60FE851920}" type="presOf" srcId="{5062C6F9-FCEC-4CC3-B901-9A07256112DC}" destId="{33675B74-B4BE-433B-B591-808FA601782C}" srcOrd="0" destOrd="0" presId="urn:microsoft.com/office/officeart/2005/8/layout/hProcess9"/>
    <dgm:cxn modelId="{73AA4537-0017-4D3A-944B-67E34F1C4BCE}" srcId="{3A0194CF-E3BF-4C83-864F-7ECC1329DCA8}" destId="{5062C6F9-FCEC-4CC3-B901-9A07256112DC}" srcOrd="0" destOrd="0" parTransId="{05AD9B55-5CCA-4D02-80A4-20F1A61B5BAA}" sibTransId="{389DFE31-E67F-4DCC-871F-32FC7BC36D4C}"/>
    <dgm:cxn modelId="{45C145C9-9082-4A88-B6C3-E778D781902C}" type="presOf" srcId="{3A0194CF-E3BF-4C83-864F-7ECC1329DCA8}" destId="{6E8918CB-FF53-497F-88FF-E184771FF25C}" srcOrd="0" destOrd="0" presId="urn:microsoft.com/office/officeart/2005/8/layout/hProcess9"/>
    <dgm:cxn modelId="{0B9E71E2-7385-4E5D-A007-D19398974A52}" srcId="{3A0194CF-E3BF-4C83-864F-7ECC1329DCA8}" destId="{348815C6-D38D-4D3E-BDEA-15EBF7A2F4F7}" srcOrd="2" destOrd="0" parTransId="{09B91118-CDED-4519-86D4-981967ECB173}" sibTransId="{3AE0C96F-522C-48C0-8D36-F4D70AB58C38}"/>
    <dgm:cxn modelId="{0A20B49C-0999-4923-A713-3DD6C2D3E3C9}" type="presParOf" srcId="{6E8918CB-FF53-497F-88FF-E184771FF25C}" destId="{ADDABBA2-2740-4CF1-A7EA-BDCAD66F39A1}" srcOrd="0" destOrd="0" presId="urn:microsoft.com/office/officeart/2005/8/layout/hProcess9"/>
    <dgm:cxn modelId="{C9EB09EF-1688-48BA-9CB3-5E65BFA5808C}" type="presParOf" srcId="{6E8918CB-FF53-497F-88FF-E184771FF25C}" destId="{988FEFF1-9EBA-4CB4-8DDA-72250BEBAE68}" srcOrd="1" destOrd="0" presId="urn:microsoft.com/office/officeart/2005/8/layout/hProcess9"/>
    <dgm:cxn modelId="{B4F08FBE-BB5A-4416-8BB4-2184FB4B528E}" type="presParOf" srcId="{988FEFF1-9EBA-4CB4-8DDA-72250BEBAE68}" destId="{33675B74-B4BE-433B-B591-808FA601782C}" srcOrd="0" destOrd="0" presId="urn:microsoft.com/office/officeart/2005/8/layout/hProcess9"/>
    <dgm:cxn modelId="{7C488166-08EF-4D0A-A281-98077778DF29}" type="presParOf" srcId="{988FEFF1-9EBA-4CB4-8DDA-72250BEBAE68}" destId="{1275EDF8-393A-4E7E-8B7E-E6B11CC0F194}" srcOrd="1" destOrd="0" presId="urn:microsoft.com/office/officeart/2005/8/layout/hProcess9"/>
    <dgm:cxn modelId="{A392332C-3C0C-4D7E-8F59-993EEC0B4048}" type="presParOf" srcId="{988FEFF1-9EBA-4CB4-8DDA-72250BEBAE68}" destId="{75F944E1-F7FA-4CD6-AFA9-A14FC3E42C51}" srcOrd="2" destOrd="0" presId="urn:microsoft.com/office/officeart/2005/8/layout/hProcess9"/>
    <dgm:cxn modelId="{13611C31-A637-4DAC-9D67-20B97944567E}" type="presParOf" srcId="{988FEFF1-9EBA-4CB4-8DDA-72250BEBAE68}" destId="{E692BB98-BEAB-4AA6-8966-D363FD29AB25}" srcOrd="3" destOrd="0" presId="urn:microsoft.com/office/officeart/2005/8/layout/hProcess9"/>
    <dgm:cxn modelId="{042F5DA3-A1C5-49DF-B694-FF5F32FF2207}" type="presParOf" srcId="{988FEFF1-9EBA-4CB4-8DDA-72250BEBAE68}" destId="{E9DA8714-DA22-4DDA-AD7E-EDFDAB1249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F7371-CC01-465D-B669-0DDBD8DA5E0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0B43044-E499-42C3-AA78-59864EF32F98}" type="pres">
      <dgm:prSet presAssocID="{11DF7371-CC01-465D-B669-0DDBD8DA5E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87D5734A-65B3-47F0-99AF-598B9082B54D}" type="presOf" srcId="{11DF7371-CC01-465D-B669-0DDBD8DA5E0B}" destId="{D0B43044-E499-42C3-AA78-59864EF32F98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E43775-85E6-4223-960D-0541154230E6}" type="doc">
      <dgm:prSet loTypeId="urn:microsoft.com/office/officeart/2005/8/layout/vList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B1E02606-DD72-4E74-ACA6-4E7B8053B1BC}">
      <dgm:prSet phldrT="[Text]"/>
      <dgm:spPr/>
      <dgm:t>
        <a:bodyPr/>
        <a:lstStyle/>
        <a:p>
          <a:r>
            <a:rPr lang="fr-FR"/>
            <a:t>Reboisement économique</a:t>
          </a:r>
          <a:endParaRPr lang="fr-FR" dirty="0"/>
        </a:p>
      </dgm:t>
    </dgm:pt>
    <dgm:pt modelId="{F2CF1352-0E21-4EED-9A0D-139B0C80D77A}" type="parTrans" cxnId="{D910AB6F-371B-4E7F-A3A0-46EDEF1DC902}">
      <dgm:prSet/>
      <dgm:spPr/>
      <dgm:t>
        <a:bodyPr/>
        <a:lstStyle/>
        <a:p>
          <a:endParaRPr lang="fr-FR"/>
        </a:p>
      </dgm:t>
    </dgm:pt>
    <dgm:pt modelId="{4D209431-FAB0-4BB4-BB63-ADB8C082496B}" type="sibTrans" cxnId="{D910AB6F-371B-4E7F-A3A0-46EDEF1DC902}">
      <dgm:prSet/>
      <dgm:spPr/>
      <dgm:t>
        <a:bodyPr/>
        <a:lstStyle/>
        <a:p>
          <a:endParaRPr lang="fr-FR"/>
        </a:p>
      </dgm:t>
    </dgm:pt>
    <dgm:pt modelId="{B1D002C3-9805-444F-BB84-9E11B64FD613}">
      <dgm:prSet phldrT="[Text]"/>
      <dgm:spPr/>
      <dgm:t>
        <a:bodyPr/>
        <a:lstStyle/>
        <a:p>
          <a:r>
            <a:rPr lang="fr-FR" dirty="0"/>
            <a:t>Production de bois de chauffage et de charbon, de pâte à papier.</a:t>
          </a:r>
        </a:p>
      </dgm:t>
    </dgm:pt>
    <dgm:pt modelId="{85C2D4A5-144D-491D-A65E-0F969F2B57CC}" type="parTrans" cxnId="{441C1AB0-B87E-4758-B6AC-F9995DF13760}">
      <dgm:prSet/>
      <dgm:spPr/>
      <dgm:t>
        <a:bodyPr/>
        <a:lstStyle/>
        <a:p>
          <a:endParaRPr lang="fr-FR"/>
        </a:p>
      </dgm:t>
    </dgm:pt>
    <dgm:pt modelId="{2F94AD44-3681-4F28-9D8B-5694F5579B50}" type="sibTrans" cxnId="{441C1AB0-B87E-4758-B6AC-F9995DF13760}">
      <dgm:prSet/>
      <dgm:spPr/>
      <dgm:t>
        <a:bodyPr/>
        <a:lstStyle/>
        <a:p>
          <a:endParaRPr lang="fr-FR"/>
        </a:p>
      </dgm:t>
    </dgm:pt>
    <dgm:pt modelId="{98C6A103-00B7-4BA3-A20F-35F5C84218B6}">
      <dgm:prSet phldrT="[Text]"/>
      <dgm:spPr/>
      <dgm:t>
        <a:bodyPr/>
        <a:lstStyle/>
        <a:p>
          <a:r>
            <a:rPr lang="fr-FR" dirty="0"/>
            <a:t>Reboisement d’enrichissement</a:t>
          </a:r>
        </a:p>
      </dgm:t>
    </dgm:pt>
    <dgm:pt modelId="{89CF8E18-0456-4D53-84AC-B1C78DF686D1}" type="parTrans" cxnId="{839C3C08-8772-4E5A-98DD-7EBE4DE81A4B}">
      <dgm:prSet/>
      <dgm:spPr/>
      <dgm:t>
        <a:bodyPr/>
        <a:lstStyle/>
        <a:p>
          <a:endParaRPr lang="fr-FR"/>
        </a:p>
      </dgm:t>
    </dgm:pt>
    <dgm:pt modelId="{28CA37DF-8487-4822-907F-217553EB2104}" type="sibTrans" cxnId="{839C3C08-8772-4E5A-98DD-7EBE4DE81A4B}">
      <dgm:prSet/>
      <dgm:spPr/>
      <dgm:t>
        <a:bodyPr/>
        <a:lstStyle/>
        <a:p>
          <a:endParaRPr lang="fr-FR"/>
        </a:p>
      </dgm:t>
    </dgm:pt>
    <dgm:pt modelId="{FCD7DAB2-8AF6-4EF4-96B0-D773FB1EC0E8}">
      <dgm:prSet phldrT="[Text]"/>
      <dgm:spPr/>
      <dgm:t>
        <a:bodyPr/>
        <a:lstStyle/>
        <a:p>
          <a:r>
            <a:rPr lang="fr-FR" dirty="0"/>
            <a:t>Plantation d’essences de valeur en forêt</a:t>
          </a:r>
        </a:p>
      </dgm:t>
    </dgm:pt>
    <dgm:pt modelId="{597CA1BB-26E7-4ABB-A446-3C2920F04D1C}" type="parTrans" cxnId="{68E1989B-D706-4E2D-BB12-89B2FCE36846}">
      <dgm:prSet/>
      <dgm:spPr/>
      <dgm:t>
        <a:bodyPr/>
        <a:lstStyle/>
        <a:p>
          <a:endParaRPr lang="fr-FR"/>
        </a:p>
      </dgm:t>
    </dgm:pt>
    <dgm:pt modelId="{BA9833DF-25F7-4DE0-817F-5A0D80B12FD3}" type="sibTrans" cxnId="{68E1989B-D706-4E2D-BB12-89B2FCE36846}">
      <dgm:prSet/>
      <dgm:spPr/>
      <dgm:t>
        <a:bodyPr/>
        <a:lstStyle/>
        <a:p>
          <a:endParaRPr lang="fr-FR"/>
        </a:p>
      </dgm:t>
    </dgm:pt>
    <dgm:pt modelId="{2A2B0BC9-99A7-49BC-9F47-E1553BF2A44A}">
      <dgm:prSet phldrT="[Text]" phldr="1"/>
      <dgm:spPr/>
      <dgm:t>
        <a:bodyPr/>
        <a:lstStyle/>
        <a:p>
          <a:endParaRPr lang="fr-FR" dirty="0"/>
        </a:p>
      </dgm:t>
    </dgm:pt>
    <dgm:pt modelId="{A3899806-08CD-4799-B90F-CD74FAF9073A}" type="parTrans" cxnId="{B215EC73-FBC0-4B53-BFBA-B8EFEF744264}">
      <dgm:prSet/>
      <dgm:spPr/>
      <dgm:t>
        <a:bodyPr/>
        <a:lstStyle/>
        <a:p>
          <a:endParaRPr lang="fr-FR"/>
        </a:p>
      </dgm:t>
    </dgm:pt>
    <dgm:pt modelId="{576CB77D-CE37-4E25-B106-149E4DEA6057}" type="sibTrans" cxnId="{B215EC73-FBC0-4B53-BFBA-B8EFEF744264}">
      <dgm:prSet/>
      <dgm:spPr/>
      <dgm:t>
        <a:bodyPr/>
        <a:lstStyle/>
        <a:p>
          <a:endParaRPr lang="fr-FR"/>
        </a:p>
      </dgm:t>
    </dgm:pt>
    <dgm:pt modelId="{2113CF4A-F52B-4777-93C3-78222D0AC145}">
      <dgm:prSet/>
      <dgm:spPr/>
      <dgm:t>
        <a:bodyPr/>
        <a:lstStyle/>
        <a:p>
          <a:r>
            <a:rPr lang="fr-FR"/>
            <a:t>Reboisement de protection</a:t>
          </a:r>
          <a:endParaRPr lang="fr-FR" dirty="0"/>
        </a:p>
      </dgm:t>
    </dgm:pt>
    <dgm:pt modelId="{EB2DA9D1-3ADF-415B-8395-F025ADD84A9C}" type="parTrans" cxnId="{E375ECEF-0F44-40C6-8DAD-B012C2F42DB1}">
      <dgm:prSet/>
      <dgm:spPr/>
      <dgm:t>
        <a:bodyPr/>
        <a:lstStyle/>
        <a:p>
          <a:endParaRPr lang="fr-FR"/>
        </a:p>
      </dgm:t>
    </dgm:pt>
    <dgm:pt modelId="{60B0B45C-1AE7-4DC8-9ECB-910AD3C16B81}" type="sibTrans" cxnId="{E375ECEF-0F44-40C6-8DAD-B012C2F42DB1}">
      <dgm:prSet/>
      <dgm:spPr/>
      <dgm:t>
        <a:bodyPr/>
        <a:lstStyle/>
        <a:p>
          <a:endParaRPr lang="fr-FR"/>
        </a:p>
      </dgm:t>
    </dgm:pt>
    <dgm:pt modelId="{D79D1557-707E-4C9D-9228-2F069DAFB652}">
      <dgm:prSet/>
      <dgm:spPr/>
      <dgm:t>
        <a:bodyPr/>
        <a:lstStyle/>
        <a:p>
          <a:r>
            <a:rPr lang="fr-FR"/>
            <a:t>Reboisement esthétique</a:t>
          </a:r>
          <a:endParaRPr lang="fr-FR" dirty="0"/>
        </a:p>
      </dgm:t>
    </dgm:pt>
    <dgm:pt modelId="{96D99CAE-1BC1-4E20-8C8E-F291F8FAAFB0}" type="parTrans" cxnId="{471489BB-C33F-45F7-8579-89F42FD4509C}">
      <dgm:prSet/>
      <dgm:spPr/>
      <dgm:t>
        <a:bodyPr/>
        <a:lstStyle/>
        <a:p>
          <a:endParaRPr lang="fr-FR"/>
        </a:p>
      </dgm:t>
    </dgm:pt>
    <dgm:pt modelId="{53EED372-39A3-4394-ACEC-634FDE1ED577}" type="sibTrans" cxnId="{471489BB-C33F-45F7-8579-89F42FD4509C}">
      <dgm:prSet/>
      <dgm:spPr/>
      <dgm:t>
        <a:bodyPr/>
        <a:lstStyle/>
        <a:p>
          <a:endParaRPr lang="fr-FR"/>
        </a:p>
      </dgm:t>
    </dgm:pt>
    <dgm:pt modelId="{3DE3D03E-05AF-488B-8DFC-01B7BD289533}">
      <dgm:prSet/>
      <dgm:spPr/>
      <dgm:t>
        <a:bodyPr/>
        <a:lstStyle/>
        <a:p>
          <a:r>
            <a:rPr lang="fr-FR"/>
            <a:t>Reboisement spéciale</a:t>
          </a:r>
          <a:endParaRPr lang="fr-FR" dirty="0"/>
        </a:p>
      </dgm:t>
    </dgm:pt>
    <dgm:pt modelId="{536E14FB-65D3-4E3E-9EBE-F7746BD867C5}" type="parTrans" cxnId="{8E4D177B-4946-42BA-A061-EB1B43D52E8D}">
      <dgm:prSet/>
      <dgm:spPr/>
      <dgm:t>
        <a:bodyPr/>
        <a:lstStyle/>
        <a:p>
          <a:endParaRPr lang="fr-FR"/>
        </a:p>
      </dgm:t>
    </dgm:pt>
    <dgm:pt modelId="{1FF704E1-9233-450B-8FD2-229486159079}" type="sibTrans" cxnId="{8E4D177B-4946-42BA-A061-EB1B43D52E8D}">
      <dgm:prSet/>
      <dgm:spPr/>
      <dgm:t>
        <a:bodyPr/>
        <a:lstStyle/>
        <a:p>
          <a:endParaRPr lang="fr-FR"/>
        </a:p>
      </dgm:t>
    </dgm:pt>
    <dgm:pt modelId="{3C95670F-7BF8-496D-8CA6-3DF253E2D652}">
      <dgm:prSet/>
      <dgm:spPr/>
      <dgm:t>
        <a:bodyPr/>
        <a:lstStyle/>
        <a:p>
          <a:r>
            <a:rPr lang="fr-FR" dirty="0"/>
            <a:t>Pour la fixation du sol, les brise-vents</a:t>
          </a:r>
        </a:p>
      </dgm:t>
    </dgm:pt>
    <dgm:pt modelId="{BCEE5019-B315-4531-AA5A-F03CFF0683A4}" type="parTrans" cxnId="{82D03C58-D1DA-44FA-80BF-758BB4AD62F8}">
      <dgm:prSet/>
      <dgm:spPr/>
      <dgm:t>
        <a:bodyPr/>
        <a:lstStyle/>
        <a:p>
          <a:endParaRPr lang="fr-FR"/>
        </a:p>
      </dgm:t>
    </dgm:pt>
    <dgm:pt modelId="{BBCE76C4-4D15-4C7A-8B2C-27BD187A4322}" type="sibTrans" cxnId="{82D03C58-D1DA-44FA-80BF-758BB4AD62F8}">
      <dgm:prSet/>
      <dgm:spPr/>
      <dgm:t>
        <a:bodyPr/>
        <a:lstStyle/>
        <a:p>
          <a:endParaRPr lang="fr-FR"/>
        </a:p>
      </dgm:t>
    </dgm:pt>
    <dgm:pt modelId="{2B2888B1-933E-4C84-BCF0-290DC97FC551}">
      <dgm:prSet/>
      <dgm:spPr/>
      <dgm:t>
        <a:bodyPr/>
        <a:lstStyle/>
        <a:p>
          <a:r>
            <a:rPr lang="fr-FR" dirty="0"/>
            <a:t>Pour l’embellissement d’un lieu: parc, jardin, alignement, route, canaux</a:t>
          </a:r>
        </a:p>
      </dgm:t>
    </dgm:pt>
    <dgm:pt modelId="{776B8E8E-ED68-430D-8B30-3E5D59655754}" type="parTrans" cxnId="{C0887422-5FB7-4BF5-822F-6D08D089EBE6}">
      <dgm:prSet/>
      <dgm:spPr/>
      <dgm:t>
        <a:bodyPr/>
        <a:lstStyle/>
        <a:p>
          <a:endParaRPr lang="fr-FR"/>
        </a:p>
      </dgm:t>
    </dgm:pt>
    <dgm:pt modelId="{D6AF78A4-AF2C-484A-9961-7CB12CD4AFE8}" type="sibTrans" cxnId="{C0887422-5FB7-4BF5-822F-6D08D089EBE6}">
      <dgm:prSet/>
      <dgm:spPr/>
      <dgm:t>
        <a:bodyPr/>
        <a:lstStyle/>
        <a:p>
          <a:endParaRPr lang="fr-FR"/>
        </a:p>
      </dgm:t>
    </dgm:pt>
    <dgm:pt modelId="{D1C5D260-CE51-4786-9D48-BAB147FAAEEF}">
      <dgm:prSet/>
      <dgm:spPr/>
      <dgm:t>
        <a:bodyPr/>
        <a:lstStyle/>
        <a:p>
          <a:r>
            <a:rPr lang="fr-FR" dirty="0"/>
            <a:t>Verger à graine, plantation d’assainissement de marais</a:t>
          </a:r>
        </a:p>
      </dgm:t>
    </dgm:pt>
    <dgm:pt modelId="{EB7CC012-9953-4BC2-B7E7-DCFABA84DC23}" type="parTrans" cxnId="{681AA0A3-387E-4484-AFDC-90E313731F94}">
      <dgm:prSet/>
      <dgm:spPr/>
      <dgm:t>
        <a:bodyPr/>
        <a:lstStyle/>
        <a:p>
          <a:endParaRPr lang="fr-FR"/>
        </a:p>
      </dgm:t>
    </dgm:pt>
    <dgm:pt modelId="{9096067E-3903-4823-AD0E-EC0811D46292}" type="sibTrans" cxnId="{681AA0A3-387E-4484-AFDC-90E313731F94}">
      <dgm:prSet/>
      <dgm:spPr/>
      <dgm:t>
        <a:bodyPr/>
        <a:lstStyle/>
        <a:p>
          <a:endParaRPr lang="fr-FR"/>
        </a:p>
      </dgm:t>
    </dgm:pt>
    <dgm:pt modelId="{631AB26C-E098-44A6-B97D-14B67799B99B}" type="pres">
      <dgm:prSet presAssocID="{94E43775-85E6-4223-960D-0541154230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5A98923-C47A-4432-B212-54B931B7A2AD}" type="pres">
      <dgm:prSet presAssocID="{B1E02606-DD72-4E74-ACA6-4E7B8053B1BC}" presName="linNode" presStyleCnt="0"/>
      <dgm:spPr/>
    </dgm:pt>
    <dgm:pt modelId="{0FF5CF43-2863-4104-9A51-3B50649F343A}" type="pres">
      <dgm:prSet presAssocID="{B1E02606-DD72-4E74-ACA6-4E7B8053B1BC}" presName="parentShp" presStyleLbl="node1" presStyleIdx="0" presStyleCnt="5" custLinFactNeighborY="-3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0A2252-71C8-4356-86EC-7E94205F3CFA}" type="pres">
      <dgm:prSet presAssocID="{B1E02606-DD72-4E74-ACA6-4E7B8053B1B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C27AD5-63AA-4F50-B005-643174B4DAE8}" type="pres">
      <dgm:prSet presAssocID="{4D209431-FAB0-4BB4-BB63-ADB8C082496B}" presName="spacing" presStyleCnt="0"/>
      <dgm:spPr/>
    </dgm:pt>
    <dgm:pt modelId="{287B2DAD-3EE4-4D95-94F0-7DAC4BD27122}" type="pres">
      <dgm:prSet presAssocID="{98C6A103-00B7-4BA3-A20F-35F5C84218B6}" presName="linNode" presStyleCnt="0"/>
      <dgm:spPr/>
    </dgm:pt>
    <dgm:pt modelId="{AF9F7E2E-6801-4D45-9EC8-75C566FECACE}" type="pres">
      <dgm:prSet presAssocID="{98C6A103-00B7-4BA3-A20F-35F5C84218B6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9006C3-D472-4E4E-8536-F2586B3CB3B3}" type="pres">
      <dgm:prSet presAssocID="{98C6A103-00B7-4BA3-A20F-35F5C84218B6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11B670-46DA-4913-8B09-A6AF9BC175FF}" type="pres">
      <dgm:prSet presAssocID="{28CA37DF-8487-4822-907F-217553EB2104}" presName="spacing" presStyleCnt="0"/>
      <dgm:spPr/>
    </dgm:pt>
    <dgm:pt modelId="{DFB24289-9978-45F9-81A6-5942C27E8F63}" type="pres">
      <dgm:prSet presAssocID="{2113CF4A-F52B-4777-93C3-78222D0AC145}" presName="linNode" presStyleCnt="0"/>
      <dgm:spPr/>
    </dgm:pt>
    <dgm:pt modelId="{A841248B-5966-4E66-918E-A3949E693B35}" type="pres">
      <dgm:prSet presAssocID="{2113CF4A-F52B-4777-93C3-78222D0AC145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D8ABF4-E9E3-4A4F-9438-A14C6035ECDC}" type="pres">
      <dgm:prSet presAssocID="{2113CF4A-F52B-4777-93C3-78222D0AC145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1FDAAE-99E1-4D6B-9AA2-8BADF8775DDE}" type="pres">
      <dgm:prSet presAssocID="{60B0B45C-1AE7-4DC8-9ECB-910AD3C16B81}" presName="spacing" presStyleCnt="0"/>
      <dgm:spPr/>
    </dgm:pt>
    <dgm:pt modelId="{2ADB8D64-60BF-4CD4-88DA-E5580C0F02FF}" type="pres">
      <dgm:prSet presAssocID="{D79D1557-707E-4C9D-9228-2F069DAFB652}" presName="linNode" presStyleCnt="0"/>
      <dgm:spPr/>
    </dgm:pt>
    <dgm:pt modelId="{0152CCBE-E11A-469B-B284-BBEA145114D0}" type="pres">
      <dgm:prSet presAssocID="{D79D1557-707E-4C9D-9228-2F069DAFB652}" presName="parentShp" presStyleLbl="node1" presStyleIdx="3" presStyleCnt="5" custLinFactNeighborX="543" custLinFactNeighborY="-13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24FF96-4E4E-4DA4-A7CB-159C4E4AD0C7}" type="pres">
      <dgm:prSet presAssocID="{D79D1557-707E-4C9D-9228-2F069DAFB652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784E01-DB9C-4C97-86D8-18320E14C794}" type="pres">
      <dgm:prSet presAssocID="{53EED372-39A3-4394-ACEC-634FDE1ED577}" presName="spacing" presStyleCnt="0"/>
      <dgm:spPr/>
    </dgm:pt>
    <dgm:pt modelId="{CF981775-0573-49D5-A5CD-22FC86FFC669}" type="pres">
      <dgm:prSet presAssocID="{3DE3D03E-05AF-488B-8DFC-01B7BD289533}" presName="linNode" presStyleCnt="0"/>
      <dgm:spPr/>
    </dgm:pt>
    <dgm:pt modelId="{5711B4AF-84B7-4210-A8EF-5EAB868415DB}" type="pres">
      <dgm:prSet presAssocID="{3DE3D03E-05AF-488B-8DFC-01B7BD289533}" presName="parentShp" presStyleLbl="node1" presStyleIdx="4" presStyleCnt="5" custLinFactNeighborX="543" custLinFactNeighborY="97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C305C2-5605-4C99-A249-A72E49E2DB0F}" type="pres">
      <dgm:prSet presAssocID="{3DE3D03E-05AF-488B-8DFC-01B7BD28953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E1989B-D706-4E2D-BB12-89B2FCE36846}" srcId="{98C6A103-00B7-4BA3-A20F-35F5C84218B6}" destId="{FCD7DAB2-8AF6-4EF4-96B0-D773FB1EC0E8}" srcOrd="0" destOrd="0" parTransId="{597CA1BB-26E7-4ABB-A446-3C2920F04D1C}" sibTransId="{BA9833DF-25F7-4DE0-817F-5A0D80B12FD3}"/>
    <dgm:cxn modelId="{5369D54D-42BE-49ED-B87D-E9683650D8CF}" type="presOf" srcId="{98C6A103-00B7-4BA3-A20F-35F5C84218B6}" destId="{AF9F7E2E-6801-4D45-9EC8-75C566FECACE}" srcOrd="0" destOrd="0" presId="urn:microsoft.com/office/officeart/2005/8/layout/vList6"/>
    <dgm:cxn modelId="{91C673B1-6951-43A3-B355-07DCCF1502B7}" type="presOf" srcId="{FCD7DAB2-8AF6-4EF4-96B0-D773FB1EC0E8}" destId="{859006C3-D472-4E4E-8536-F2586B3CB3B3}" srcOrd="0" destOrd="0" presId="urn:microsoft.com/office/officeart/2005/8/layout/vList6"/>
    <dgm:cxn modelId="{DD17EF39-1979-40C0-910F-2DFFE8C277A5}" type="presOf" srcId="{D1C5D260-CE51-4786-9D48-BAB147FAAEEF}" destId="{9EC305C2-5605-4C99-A249-A72E49E2DB0F}" srcOrd="0" destOrd="0" presId="urn:microsoft.com/office/officeart/2005/8/layout/vList6"/>
    <dgm:cxn modelId="{E375ECEF-0F44-40C6-8DAD-B012C2F42DB1}" srcId="{94E43775-85E6-4223-960D-0541154230E6}" destId="{2113CF4A-F52B-4777-93C3-78222D0AC145}" srcOrd="2" destOrd="0" parTransId="{EB2DA9D1-3ADF-415B-8395-F025ADD84A9C}" sibTransId="{60B0B45C-1AE7-4DC8-9ECB-910AD3C16B81}"/>
    <dgm:cxn modelId="{1966D3B5-24CA-4A69-95C3-27DBBBA04A74}" type="presOf" srcId="{D79D1557-707E-4C9D-9228-2F069DAFB652}" destId="{0152CCBE-E11A-469B-B284-BBEA145114D0}" srcOrd="0" destOrd="0" presId="urn:microsoft.com/office/officeart/2005/8/layout/vList6"/>
    <dgm:cxn modelId="{C0887422-5FB7-4BF5-822F-6D08D089EBE6}" srcId="{D79D1557-707E-4C9D-9228-2F069DAFB652}" destId="{2B2888B1-933E-4C84-BCF0-290DC97FC551}" srcOrd="0" destOrd="0" parTransId="{776B8E8E-ED68-430D-8B30-3E5D59655754}" sibTransId="{D6AF78A4-AF2C-484A-9961-7CB12CD4AFE8}"/>
    <dgm:cxn modelId="{681AA0A3-387E-4484-AFDC-90E313731F94}" srcId="{3DE3D03E-05AF-488B-8DFC-01B7BD289533}" destId="{D1C5D260-CE51-4786-9D48-BAB147FAAEEF}" srcOrd="0" destOrd="0" parTransId="{EB7CC012-9953-4BC2-B7E7-DCFABA84DC23}" sibTransId="{9096067E-3903-4823-AD0E-EC0811D46292}"/>
    <dgm:cxn modelId="{82D03C58-D1DA-44FA-80BF-758BB4AD62F8}" srcId="{2113CF4A-F52B-4777-93C3-78222D0AC145}" destId="{3C95670F-7BF8-496D-8CA6-3DF253E2D652}" srcOrd="0" destOrd="0" parTransId="{BCEE5019-B315-4531-AA5A-F03CFF0683A4}" sibTransId="{BBCE76C4-4D15-4C7A-8B2C-27BD187A4322}"/>
    <dgm:cxn modelId="{856B3AFF-4CFD-4139-844D-21195B7AE60C}" type="presOf" srcId="{94E43775-85E6-4223-960D-0541154230E6}" destId="{631AB26C-E098-44A6-B97D-14B67799B99B}" srcOrd="0" destOrd="0" presId="urn:microsoft.com/office/officeart/2005/8/layout/vList6"/>
    <dgm:cxn modelId="{A22B3BE7-2C59-444B-9BAD-2FD813058362}" type="presOf" srcId="{3C95670F-7BF8-496D-8CA6-3DF253E2D652}" destId="{D3D8ABF4-E9E3-4A4F-9438-A14C6035ECDC}" srcOrd="0" destOrd="0" presId="urn:microsoft.com/office/officeart/2005/8/layout/vList6"/>
    <dgm:cxn modelId="{B215EC73-FBC0-4B53-BFBA-B8EFEF744264}" srcId="{98C6A103-00B7-4BA3-A20F-35F5C84218B6}" destId="{2A2B0BC9-99A7-49BC-9F47-E1553BF2A44A}" srcOrd="1" destOrd="0" parTransId="{A3899806-08CD-4799-B90F-CD74FAF9073A}" sibTransId="{576CB77D-CE37-4E25-B106-149E4DEA6057}"/>
    <dgm:cxn modelId="{839C3C08-8772-4E5A-98DD-7EBE4DE81A4B}" srcId="{94E43775-85E6-4223-960D-0541154230E6}" destId="{98C6A103-00B7-4BA3-A20F-35F5C84218B6}" srcOrd="1" destOrd="0" parTransId="{89CF8E18-0456-4D53-84AC-B1C78DF686D1}" sibTransId="{28CA37DF-8487-4822-907F-217553EB2104}"/>
    <dgm:cxn modelId="{8E4D177B-4946-42BA-A061-EB1B43D52E8D}" srcId="{94E43775-85E6-4223-960D-0541154230E6}" destId="{3DE3D03E-05AF-488B-8DFC-01B7BD289533}" srcOrd="4" destOrd="0" parTransId="{536E14FB-65D3-4E3E-9EBE-F7746BD867C5}" sibTransId="{1FF704E1-9233-450B-8FD2-229486159079}"/>
    <dgm:cxn modelId="{13DF9E1F-8A8D-41EC-B60E-E03632240DEF}" type="presOf" srcId="{2A2B0BC9-99A7-49BC-9F47-E1553BF2A44A}" destId="{859006C3-D472-4E4E-8536-F2586B3CB3B3}" srcOrd="0" destOrd="1" presId="urn:microsoft.com/office/officeart/2005/8/layout/vList6"/>
    <dgm:cxn modelId="{471489BB-C33F-45F7-8579-89F42FD4509C}" srcId="{94E43775-85E6-4223-960D-0541154230E6}" destId="{D79D1557-707E-4C9D-9228-2F069DAFB652}" srcOrd="3" destOrd="0" parTransId="{96D99CAE-1BC1-4E20-8C8E-F291F8FAAFB0}" sibTransId="{53EED372-39A3-4394-ACEC-634FDE1ED577}"/>
    <dgm:cxn modelId="{53139B6E-BD66-4E86-A9BD-CB2397644731}" type="presOf" srcId="{2B2888B1-933E-4C84-BCF0-290DC97FC551}" destId="{BF24FF96-4E4E-4DA4-A7CB-159C4E4AD0C7}" srcOrd="0" destOrd="0" presId="urn:microsoft.com/office/officeart/2005/8/layout/vList6"/>
    <dgm:cxn modelId="{862682DD-804C-4F81-BBCC-421CA75F5700}" type="presOf" srcId="{B1E02606-DD72-4E74-ACA6-4E7B8053B1BC}" destId="{0FF5CF43-2863-4104-9A51-3B50649F343A}" srcOrd="0" destOrd="0" presId="urn:microsoft.com/office/officeart/2005/8/layout/vList6"/>
    <dgm:cxn modelId="{634E9019-F96B-4D2A-AA64-C79B59C5EBD8}" type="presOf" srcId="{3DE3D03E-05AF-488B-8DFC-01B7BD289533}" destId="{5711B4AF-84B7-4210-A8EF-5EAB868415DB}" srcOrd="0" destOrd="0" presId="urn:microsoft.com/office/officeart/2005/8/layout/vList6"/>
    <dgm:cxn modelId="{D910AB6F-371B-4E7F-A3A0-46EDEF1DC902}" srcId="{94E43775-85E6-4223-960D-0541154230E6}" destId="{B1E02606-DD72-4E74-ACA6-4E7B8053B1BC}" srcOrd="0" destOrd="0" parTransId="{F2CF1352-0E21-4EED-9A0D-139B0C80D77A}" sibTransId="{4D209431-FAB0-4BB4-BB63-ADB8C082496B}"/>
    <dgm:cxn modelId="{6605A62E-A781-4F45-8DF6-6B1B19155F28}" type="presOf" srcId="{2113CF4A-F52B-4777-93C3-78222D0AC145}" destId="{A841248B-5966-4E66-918E-A3949E693B35}" srcOrd="0" destOrd="0" presId="urn:microsoft.com/office/officeart/2005/8/layout/vList6"/>
    <dgm:cxn modelId="{441C1AB0-B87E-4758-B6AC-F9995DF13760}" srcId="{B1E02606-DD72-4E74-ACA6-4E7B8053B1BC}" destId="{B1D002C3-9805-444F-BB84-9E11B64FD613}" srcOrd="0" destOrd="0" parTransId="{85C2D4A5-144D-491D-A65E-0F969F2B57CC}" sibTransId="{2F94AD44-3681-4F28-9D8B-5694F5579B50}"/>
    <dgm:cxn modelId="{228816F4-85F1-4AC2-8C21-14E45A7546FA}" type="presOf" srcId="{B1D002C3-9805-444F-BB84-9E11B64FD613}" destId="{6E0A2252-71C8-4356-86EC-7E94205F3CFA}" srcOrd="0" destOrd="0" presId="urn:microsoft.com/office/officeart/2005/8/layout/vList6"/>
    <dgm:cxn modelId="{FD9A9772-B8D4-41FB-9FBC-E1A9C7213A4A}" type="presParOf" srcId="{631AB26C-E098-44A6-B97D-14B67799B99B}" destId="{E5A98923-C47A-4432-B212-54B931B7A2AD}" srcOrd="0" destOrd="0" presId="urn:microsoft.com/office/officeart/2005/8/layout/vList6"/>
    <dgm:cxn modelId="{99243CAB-80F0-4F77-81E6-8F550B29FA18}" type="presParOf" srcId="{E5A98923-C47A-4432-B212-54B931B7A2AD}" destId="{0FF5CF43-2863-4104-9A51-3B50649F343A}" srcOrd="0" destOrd="0" presId="urn:microsoft.com/office/officeart/2005/8/layout/vList6"/>
    <dgm:cxn modelId="{47735928-4B4E-49AE-8DFC-D1E9A57FCDAD}" type="presParOf" srcId="{E5A98923-C47A-4432-B212-54B931B7A2AD}" destId="{6E0A2252-71C8-4356-86EC-7E94205F3CFA}" srcOrd="1" destOrd="0" presId="urn:microsoft.com/office/officeart/2005/8/layout/vList6"/>
    <dgm:cxn modelId="{82B1E9CD-09B2-4C3A-83D3-2AA351C19F2E}" type="presParOf" srcId="{631AB26C-E098-44A6-B97D-14B67799B99B}" destId="{0FC27AD5-63AA-4F50-B005-643174B4DAE8}" srcOrd="1" destOrd="0" presId="urn:microsoft.com/office/officeart/2005/8/layout/vList6"/>
    <dgm:cxn modelId="{E9DAF6F1-16FD-4E46-B0B9-2F05B3FAF4E0}" type="presParOf" srcId="{631AB26C-E098-44A6-B97D-14B67799B99B}" destId="{287B2DAD-3EE4-4D95-94F0-7DAC4BD27122}" srcOrd="2" destOrd="0" presId="urn:microsoft.com/office/officeart/2005/8/layout/vList6"/>
    <dgm:cxn modelId="{B95B116E-F554-468D-9249-E1D4E8D7E4F6}" type="presParOf" srcId="{287B2DAD-3EE4-4D95-94F0-7DAC4BD27122}" destId="{AF9F7E2E-6801-4D45-9EC8-75C566FECACE}" srcOrd="0" destOrd="0" presId="urn:microsoft.com/office/officeart/2005/8/layout/vList6"/>
    <dgm:cxn modelId="{7A2D7790-4089-413B-A84C-ADD17DF8B8BB}" type="presParOf" srcId="{287B2DAD-3EE4-4D95-94F0-7DAC4BD27122}" destId="{859006C3-D472-4E4E-8536-F2586B3CB3B3}" srcOrd="1" destOrd="0" presId="urn:microsoft.com/office/officeart/2005/8/layout/vList6"/>
    <dgm:cxn modelId="{E2FA0CDC-B4CD-43EF-B806-061249DA0DEE}" type="presParOf" srcId="{631AB26C-E098-44A6-B97D-14B67799B99B}" destId="{2811B670-46DA-4913-8B09-A6AF9BC175FF}" srcOrd="3" destOrd="0" presId="urn:microsoft.com/office/officeart/2005/8/layout/vList6"/>
    <dgm:cxn modelId="{976EE37B-4D0A-4EC1-A9BB-F218C682530E}" type="presParOf" srcId="{631AB26C-E098-44A6-B97D-14B67799B99B}" destId="{DFB24289-9978-45F9-81A6-5942C27E8F63}" srcOrd="4" destOrd="0" presId="urn:microsoft.com/office/officeart/2005/8/layout/vList6"/>
    <dgm:cxn modelId="{B661299F-DD84-432C-A3D8-7B322AA6BEF6}" type="presParOf" srcId="{DFB24289-9978-45F9-81A6-5942C27E8F63}" destId="{A841248B-5966-4E66-918E-A3949E693B35}" srcOrd="0" destOrd="0" presId="urn:microsoft.com/office/officeart/2005/8/layout/vList6"/>
    <dgm:cxn modelId="{837AD6C8-B3F6-4AB4-B9AC-D10C99FD27EE}" type="presParOf" srcId="{DFB24289-9978-45F9-81A6-5942C27E8F63}" destId="{D3D8ABF4-E9E3-4A4F-9438-A14C6035ECDC}" srcOrd="1" destOrd="0" presId="urn:microsoft.com/office/officeart/2005/8/layout/vList6"/>
    <dgm:cxn modelId="{C78A6953-2B66-4924-A94F-3958104A6DA4}" type="presParOf" srcId="{631AB26C-E098-44A6-B97D-14B67799B99B}" destId="{2C1FDAAE-99E1-4D6B-9AA2-8BADF8775DDE}" srcOrd="5" destOrd="0" presId="urn:microsoft.com/office/officeart/2005/8/layout/vList6"/>
    <dgm:cxn modelId="{28CB6F8F-EEF3-4D0A-8B1E-3D35BCC2FD05}" type="presParOf" srcId="{631AB26C-E098-44A6-B97D-14B67799B99B}" destId="{2ADB8D64-60BF-4CD4-88DA-E5580C0F02FF}" srcOrd="6" destOrd="0" presId="urn:microsoft.com/office/officeart/2005/8/layout/vList6"/>
    <dgm:cxn modelId="{34C26EB8-604C-4716-A01C-93A8BB65C118}" type="presParOf" srcId="{2ADB8D64-60BF-4CD4-88DA-E5580C0F02FF}" destId="{0152CCBE-E11A-469B-B284-BBEA145114D0}" srcOrd="0" destOrd="0" presId="urn:microsoft.com/office/officeart/2005/8/layout/vList6"/>
    <dgm:cxn modelId="{C163D962-30E7-4056-86AF-C4FD6DB42ED5}" type="presParOf" srcId="{2ADB8D64-60BF-4CD4-88DA-E5580C0F02FF}" destId="{BF24FF96-4E4E-4DA4-A7CB-159C4E4AD0C7}" srcOrd="1" destOrd="0" presId="urn:microsoft.com/office/officeart/2005/8/layout/vList6"/>
    <dgm:cxn modelId="{DDE86FF3-9500-4C4B-BEE7-08F73858B755}" type="presParOf" srcId="{631AB26C-E098-44A6-B97D-14B67799B99B}" destId="{56784E01-DB9C-4C97-86D8-18320E14C794}" srcOrd="7" destOrd="0" presId="urn:microsoft.com/office/officeart/2005/8/layout/vList6"/>
    <dgm:cxn modelId="{10B55D49-7EBA-4AB8-9F07-439F084BA801}" type="presParOf" srcId="{631AB26C-E098-44A6-B97D-14B67799B99B}" destId="{CF981775-0573-49D5-A5CD-22FC86FFC669}" srcOrd="8" destOrd="0" presId="urn:microsoft.com/office/officeart/2005/8/layout/vList6"/>
    <dgm:cxn modelId="{471E0EA1-3D37-4778-BAC3-61F13DF388E4}" type="presParOf" srcId="{CF981775-0573-49D5-A5CD-22FC86FFC669}" destId="{5711B4AF-84B7-4210-A8EF-5EAB868415DB}" srcOrd="0" destOrd="0" presId="urn:microsoft.com/office/officeart/2005/8/layout/vList6"/>
    <dgm:cxn modelId="{35D60012-D60E-49B5-A974-F2C3F0BCF65E}" type="presParOf" srcId="{CF981775-0573-49D5-A5CD-22FC86FFC669}" destId="{9EC305C2-5605-4C99-A249-A72E49E2DB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4B494-A8B5-45C1-9C35-6332315CF092}" type="doc">
      <dgm:prSet loTypeId="urn:microsoft.com/office/officeart/2005/8/layout/StepDownProcess" loCatId="process" qsTypeId="urn:microsoft.com/office/officeart/2005/8/quickstyle/3d5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29D164B-560B-449E-ADC4-6C51CFBAB791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La pépinière</a:t>
          </a:r>
        </a:p>
      </dgm:t>
    </dgm:pt>
    <dgm:pt modelId="{50AB4F74-8179-4D2A-910B-6DE438AAADE7}" type="parTrans" cxnId="{2F4E9889-F478-4D9D-B888-70CE89899D1F}">
      <dgm:prSet/>
      <dgm:spPr/>
      <dgm:t>
        <a:bodyPr/>
        <a:lstStyle/>
        <a:p>
          <a:endParaRPr lang="fr-FR"/>
        </a:p>
      </dgm:t>
    </dgm:pt>
    <dgm:pt modelId="{01780E1A-1D85-4D4E-A905-2BA107A038FB}" type="sibTrans" cxnId="{2F4E9889-F478-4D9D-B888-70CE89899D1F}">
      <dgm:prSet/>
      <dgm:spPr/>
      <dgm:t>
        <a:bodyPr/>
        <a:lstStyle/>
        <a:p>
          <a:endParaRPr lang="fr-FR"/>
        </a:p>
      </dgm:t>
    </dgm:pt>
    <dgm:pt modelId="{3B5F9AD7-0F42-489A-BDEF-8D7730DD6638}">
      <dgm:prSet phldrT="[Text]" phldr="1"/>
      <dgm:spPr/>
      <dgm:t>
        <a:bodyPr/>
        <a:lstStyle/>
        <a:p>
          <a:endParaRPr lang="fr-FR"/>
        </a:p>
      </dgm:t>
    </dgm:pt>
    <dgm:pt modelId="{2339AD60-BBBB-49E8-BA76-0367C1E1A47C}" type="parTrans" cxnId="{03281318-06EA-4C0C-A2F4-DE1396864E28}">
      <dgm:prSet/>
      <dgm:spPr/>
      <dgm:t>
        <a:bodyPr/>
        <a:lstStyle/>
        <a:p>
          <a:endParaRPr lang="fr-FR"/>
        </a:p>
      </dgm:t>
    </dgm:pt>
    <dgm:pt modelId="{05370E92-BAB1-4A12-982D-2864B7CCC1D8}" type="sibTrans" cxnId="{03281318-06EA-4C0C-A2F4-DE1396864E28}">
      <dgm:prSet/>
      <dgm:spPr/>
      <dgm:t>
        <a:bodyPr/>
        <a:lstStyle/>
        <a:p>
          <a:endParaRPr lang="fr-FR"/>
        </a:p>
      </dgm:t>
    </dgm:pt>
    <dgm:pt modelId="{BF87D516-86D8-4D3D-9E19-F7C31A23886B}">
      <dgm:prSet phldrT="[Text]"/>
      <dgm:spPr>
        <a:solidFill>
          <a:schemeClr val="accent2">
            <a:lumMod val="60000"/>
            <a:lumOff val="40000"/>
            <a:alpha val="76667"/>
          </a:schemeClr>
        </a:solidFill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Le repiquage</a:t>
          </a:r>
        </a:p>
      </dgm:t>
    </dgm:pt>
    <dgm:pt modelId="{F237CF43-723D-4007-ABDC-E1B076DAE11F}" type="parTrans" cxnId="{C1319BE5-17D2-41FA-9F20-139C0D7DA1EA}">
      <dgm:prSet/>
      <dgm:spPr/>
      <dgm:t>
        <a:bodyPr/>
        <a:lstStyle/>
        <a:p>
          <a:endParaRPr lang="fr-FR"/>
        </a:p>
      </dgm:t>
    </dgm:pt>
    <dgm:pt modelId="{6673F257-DE74-4EEF-85CC-C37A137FC6A4}" type="sibTrans" cxnId="{C1319BE5-17D2-41FA-9F20-139C0D7DA1EA}">
      <dgm:prSet/>
      <dgm:spPr/>
      <dgm:t>
        <a:bodyPr/>
        <a:lstStyle/>
        <a:p>
          <a:endParaRPr lang="fr-FR"/>
        </a:p>
      </dgm:t>
    </dgm:pt>
    <dgm:pt modelId="{193AC0C6-6F71-4F60-A16B-A157A3F01040}">
      <dgm:prSet phldrT="[Text]" phldr="1"/>
      <dgm:spPr/>
      <dgm:t>
        <a:bodyPr/>
        <a:lstStyle/>
        <a:p>
          <a:endParaRPr lang="fr-FR"/>
        </a:p>
      </dgm:t>
    </dgm:pt>
    <dgm:pt modelId="{60267CE3-3D27-4296-8B3B-5D5EDDAC822F}" type="parTrans" cxnId="{C819F5E5-A661-4733-B5C0-72F7772EAD7D}">
      <dgm:prSet/>
      <dgm:spPr/>
      <dgm:t>
        <a:bodyPr/>
        <a:lstStyle/>
        <a:p>
          <a:endParaRPr lang="fr-FR"/>
        </a:p>
      </dgm:t>
    </dgm:pt>
    <dgm:pt modelId="{249D1D7B-AD3E-4836-AE43-83189CCA2E13}" type="sibTrans" cxnId="{C819F5E5-A661-4733-B5C0-72F7772EAD7D}">
      <dgm:prSet/>
      <dgm:spPr/>
      <dgm:t>
        <a:bodyPr/>
        <a:lstStyle/>
        <a:p>
          <a:endParaRPr lang="fr-FR"/>
        </a:p>
      </dgm:t>
    </dgm:pt>
    <dgm:pt modelId="{E911732F-8EAE-4604-945B-518AFDD2A5B0}">
      <dgm:prSet phldrT="[Text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La plantation</a:t>
          </a:r>
        </a:p>
      </dgm:t>
    </dgm:pt>
    <dgm:pt modelId="{A0121833-21F8-4610-9A31-3DFBB172C764}" type="parTrans" cxnId="{5976D489-425D-43C5-97C6-3235887FFB4A}">
      <dgm:prSet/>
      <dgm:spPr/>
      <dgm:t>
        <a:bodyPr/>
        <a:lstStyle/>
        <a:p>
          <a:endParaRPr lang="fr-FR"/>
        </a:p>
      </dgm:t>
    </dgm:pt>
    <dgm:pt modelId="{24094364-C31E-4F7C-9A26-73D014FC6C36}" type="sibTrans" cxnId="{5976D489-425D-43C5-97C6-3235887FFB4A}">
      <dgm:prSet/>
      <dgm:spPr/>
      <dgm:t>
        <a:bodyPr/>
        <a:lstStyle/>
        <a:p>
          <a:endParaRPr lang="fr-FR"/>
        </a:p>
      </dgm:t>
    </dgm:pt>
    <dgm:pt modelId="{9DA6E6EE-CF80-488B-AC4E-80D52AE4937A}">
      <dgm:prSet phldrT="[Text]" phldr="1"/>
      <dgm:spPr/>
      <dgm:t>
        <a:bodyPr/>
        <a:lstStyle/>
        <a:p>
          <a:endParaRPr lang="fr-FR"/>
        </a:p>
      </dgm:t>
    </dgm:pt>
    <dgm:pt modelId="{2BFA9E8E-59FD-499D-8400-2C5E5B4093A4}" type="parTrans" cxnId="{ACCBBD70-0E76-494F-AE31-28C884B9BFD2}">
      <dgm:prSet/>
      <dgm:spPr/>
      <dgm:t>
        <a:bodyPr/>
        <a:lstStyle/>
        <a:p>
          <a:endParaRPr lang="fr-FR"/>
        </a:p>
      </dgm:t>
    </dgm:pt>
    <dgm:pt modelId="{C004E451-7E9A-43DE-A22B-87D3D632C3FA}" type="sibTrans" cxnId="{ACCBBD70-0E76-494F-AE31-28C884B9BFD2}">
      <dgm:prSet/>
      <dgm:spPr/>
      <dgm:t>
        <a:bodyPr/>
        <a:lstStyle/>
        <a:p>
          <a:endParaRPr lang="fr-FR"/>
        </a:p>
      </dgm:t>
    </dgm:pt>
    <dgm:pt modelId="{0321CE31-A3C6-4BE8-92EB-9186521D42F2}">
      <dgm:prSet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Les</a:t>
          </a:r>
          <a:r>
            <a:rPr lang="fr-FR" b="1" baseline="0" dirty="0">
              <a:solidFill>
                <a:schemeClr val="tx1"/>
              </a:solidFill>
            </a:rPr>
            <a:t> soins</a:t>
          </a:r>
          <a:endParaRPr lang="fr-FR" b="1" dirty="0">
            <a:solidFill>
              <a:schemeClr val="tx1"/>
            </a:solidFill>
          </a:endParaRPr>
        </a:p>
      </dgm:t>
    </dgm:pt>
    <dgm:pt modelId="{570CC916-9473-4930-B90A-6D8E9DCB97DF}" type="parTrans" cxnId="{258A30E6-BCCA-4967-A228-5EA3354F25BE}">
      <dgm:prSet/>
      <dgm:spPr/>
      <dgm:t>
        <a:bodyPr/>
        <a:lstStyle/>
        <a:p>
          <a:endParaRPr lang="fr-FR"/>
        </a:p>
      </dgm:t>
    </dgm:pt>
    <dgm:pt modelId="{DD414F72-4C89-4814-88D4-3AACA92F2C88}" type="sibTrans" cxnId="{258A30E6-BCCA-4967-A228-5EA3354F25BE}">
      <dgm:prSet/>
      <dgm:spPr/>
      <dgm:t>
        <a:bodyPr/>
        <a:lstStyle/>
        <a:p>
          <a:endParaRPr lang="fr-FR"/>
        </a:p>
      </dgm:t>
    </dgm:pt>
    <dgm:pt modelId="{E9C8721E-A178-41DD-90B9-DFF0360AB950}" type="pres">
      <dgm:prSet presAssocID="{4EE4B494-A8B5-45C1-9C35-6332315CF0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4274E437-0534-42CD-9368-73E2413A36A9}" type="pres">
      <dgm:prSet presAssocID="{729D164B-560B-449E-ADC4-6C51CFBAB791}" presName="composite" presStyleCnt="0"/>
      <dgm:spPr/>
    </dgm:pt>
    <dgm:pt modelId="{9002E87A-BE01-4E76-A55D-A6DA1A264BC1}" type="pres">
      <dgm:prSet presAssocID="{729D164B-560B-449E-ADC4-6C51CFBAB791}" presName="bentUpArrow1" presStyleLbl="alignImgPlace1" presStyleIdx="0" presStyleCnt="3"/>
      <dgm:spPr/>
    </dgm:pt>
    <dgm:pt modelId="{94058771-5B9B-4608-81BE-ADEF3D4516FC}" type="pres">
      <dgm:prSet presAssocID="{729D164B-560B-449E-ADC4-6C51CFBAB791}" presName="ParentText" presStyleLbl="node1" presStyleIdx="0" presStyleCnt="4" custScaleX="3209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BD3CB6-F106-4C3E-B5E1-723130084E77}" type="pres">
      <dgm:prSet presAssocID="{729D164B-560B-449E-ADC4-6C51CFBAB79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B25222-F7A8-461D-803E-9E3932D90BDC}" type="pres">
      <dgm:prSet presAssocID="{01780E1A-1D85-4D4E-A905-2BA107A038FB}" presName="sibTrans" presStyleCnt="0"/>
      <dgm:spPr/>
    </dgm:pt>
    <dgm:pt modelId="{940C1432-FD5A-4260-B266-DDF75F957154}" type="pres">
      <dgm:prSet presAssocID="{BF87D516-86D8-4D3D-9E19-F7C31A23886B}" presName="composite" presStyleCnt="0"/>
      <dgm:spPr/>
    </dgm:pt>
    <dgm:pt modelId="{43CD2646-7E64-4292-AC51-C0C74A5374E6}" type="pres">
      <dgm:prSet presAssocID="{BF87D516-86D8-4D3D-9E19-F7C31A23886B}" presName="bentUpArrow1" presStyleLbl="alignImgPlace1" presStyleIdx="1" presStyleCnt="3"/>
      <dgm:spPr/>
    </dgm:pt>
    <dgm:pt modelId="{082BDD4B-E900-40E1-A76F-300F1A6B0AC9}" type="pres">
      <dgm:prSet presAssocID="{BF87D516-86D8-4D3D-9E19-F7C31A23886B}" presName="ParentText" presStyleLbl="node1" presStyleIdx="1" presStyleCnt="4" custScaleX="328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5626AC-F5C2-47D1-862D-A5C90385A215}" type="pres">
      <dgm:prSet presAssocID="{BF87D516-86D8-4D3D-9E19-F7C31A23886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7E9243-9F15-46BC-A214-A423F2A3767A}" type="pres">
      <dgm:prSet presAssocID="{6673F257-DE74-4EEF-85CC-C37A137FC6A4}" presName="sibTrans" presStyleCnt="0"/>
      <dgm:spPr/>
    </dgm:pt>
    <dgm:pt modelId="{89304F1F-07C2-4A55-9747-2AFE7BD6B282}" type="pres">
      <dgm:prSet presAssocID="{E911732F-8EAE-4604-945B-518AFDD2A5B0}" presName="composite" presStyleCnt="0"/>
      <dgm:spPr/>
    </dgm:pt>
    <dgm:pt modelId="{43A4E7C1-7A4E-4BCB-AB33-13472FAA4921}" type="pres">
      <dgm:prSet presAssocID="{E911732F-8EAE-4604-945B-518AFDD2A5B0}" presName="bentUpArrow1" presStyleLbl="alignImgPlace1" presStyleIdx="2" presStyleCnt="3"/>
      <dgm:spPr/>
    </dgm:pt>
    <dgm:pt modelId="{3D818E2F-225F-4CE4-A737-AFE2CC6C5E14}" type="pres">
      <dgm:prSet presAssocID="{E911732F-8EAE-4604-945B-518AFDD2A5B0}" presName="ParentText" presStyleLbl="node1" presStyleIdx="2" presStyleCnt="4" custScaleX="3240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E3F5FF-EC66-4E81-B2AF-77C53C1525AA}" type="pres">
      <dgm:prSet presAssocID="{E911732F-8EAE-4604-945B-518AFDD2A5B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B8CD1C-BF4F-4B3D-8B87-DCD2F2AFEF0A}" type="pres">
      <dgm:prSet presAssocID="{24094364-C31E-4F7C-9A26-73D014FC6C36}" presName="sibTrans" presStyleCnt="0"/>
      <dgm:spPr/>
    </dgm:pt>
    <dgm:pt modelId="{16E40494-4D7E-43C9-97E2-C50EAED82DF0}" type="pres">
      <dgm:prSet presAssocID="{0321CE31-A3C6-4BE8-92EB-9186521D42F2}" presName="composite" presStyleCnt="0"/>
      <dgm:spPr/>
    </dgm:pt>
    <dgm:pt modelId="{82D4F7CE-159A-45E7-B653-7FE605BC7C11}" type="pres">
      <dgm:prSet presAssocID="{0321CE31-A3C6-4BE8-92EB-9186521D42F2}" presName="ParentText" presStyleLbl="node1" presStyleIdx="3" presStyleCnt="4" custScaleX="3382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79879D-8970-47DD-865E-F8704EAC4AE7}" type="presOf" srcId="{9DA6E6EE-CF80-488B-AC4E-80D52AE4937A}" destId="{48E3F5FF-EC66-4E81-B2AF-77C53C1525AA}" srcOrd="0" destOrd="0" presId="urn:microsoft.com/office/officeart/2005/8/layout/StepDownProcess"/>
    <dgm:cxn modelId="{C819F5E5-A661-4733-B5C0-72F7772EAD7D}" srcId="{BF87D516-86D8-4D3D-9E19-F7C31A23886B}" destId="{193AC0C6-6F71-4F60-A16B-A157A3F01040}" srcOrd="0" destOrd="0" parTransId="{60267CE3-3D27-4296-8B3B-5D5EDDAC822F}" sibTransId="{249D1D7B-AD3E-4836-AE43-83189CCA2E13}"/>
    <dgm:cxn modelId="{258A30E6-BCCA-4967-A228-5EA3354F25BE}" srcId="{4EE4B494-A8B5-45C1-9C35-6332315CF092}" destId="{0321CE31-A3C6-4BE8-92EB-9186521D42F2}" srcOrd="3" destOrd="0" parTransId="{570CC916-9473-4930-B90A-6D8E9DCB97DF}" sibTransId="{DD414F72-4C89-4814-88D4-3AACA92F2C88}"/>
    <dgm:cxn modelId="{C8FEA769-B52E-486C-AAA2-8B0646190510}" type="presOf" srcId="{3B5F9AD7-0F42-489A-BDEF-8D7730DD6638}" destId="{FABD3CB6-F106-4C3E-B5E1-723130084E77}" srcOrd="0" destOrd="0" presId="urn:microsoft.com/office/officeart/2005/8/layout/StepDownProcess"/>
    <dgm:cxn modelId="{071568EC-1371-4829-98DD-D7A094937E16}" type="presOf" srcId="{E911732F-8EAE-4604-945B-518AFDD2A5B0}" destId="{3D818E2F-225F-4CE4-A737-AFE2CC6C5E14}" srcOrd="0" destOrd="0" presId="urn:microsoft.com/office/officeart/2005/8/layout/StepDownProcess"/>
    <dgm:cxn modelId="{007CAE83-311A-43BA-98D4-6C90E44A5DA1}" type="presOf" srcId="{4EE4B494-A8B5-45C1-9C35-6332315CF092}" destId="{E9C8721E-A178-41DD-90B9-DFF0360AB950}" srcOrd="0" destOrd="0" presId="urn:microsoft.com/office/officeart/2005/8/layout/StepDownProcess"/>
    <dgm:cxn modelId="{2F4E9889-F478-4D9D-B888-70CE89899D1F}" srcId="{4EE4B494-A8B5-45C1-9C35-6332315CF092}" destId="{729D164B-560B-449E-ADC4-6C51CFBAB791}" srcOrd="0" destOrd="0" parTransId="{50AB4F74-8179-4D2A-910B-6DE438AAADE7}" sibTransId="{01780E1A-1D85-4D4E-A905-2BA107A038FB}"/>
    <dgm:cxn modelId="{FE8DC95B-021F-49CC-8CA2-FBCC766B40EB}" type="presOf" srcId="{BF87D516-86D8-4D3D-9E19-F7C31A23886B}" destId="{082BDD4B-E900-40E1-A76F-300F1A6B0AC9}" srcOrd="0" destOrd="0" presId="urn:microsoft.com/office/officeart/2005/8/layout/StepDownProcess"/>
    <dgm:cxn modelId="{C5F0F4E5-9546-4B23-834B-55AF01C98A7D}" type="presOf" srcId="{0321CE31-A3C6-4BE8-92EB-9186521D42F2}" destId="{82D4F7CE-159A-45E7-B653-7FE605BC7C11}" srcOrd="0" destOrd="0" presId="urn:microsoft.com/office/officeart/2005/8/layout/StepDownProcess"/>
    <dgm:cxn modelId="{ACCBBD70-0E76-494F-AE31-28C884B9BFD2}" srcId="{E911732F-8EAE-4604-945B-518AFDD2A5B0}" destId="{9DA6E6EE-CF80-488B-AC4E-80D52AE4937A}" srcOrd="0" destOrd="0" parTransId="{2BFA9E8E-59FD-499D-8400-2C5E5B4093A4}" sibTransId="{C004E451-7E9A-43DE-A22B-87D3D632C3FA}"/>
    <dgm:cxn modelId="{5976D489-425D-43C5-97C6-3235887FFB4A}" srcId="{4EE4B494-A8B5-45C1-9C35-6332315CF092}" destId="{E911732F-8EAE-4604-945B-518AFDD2A5B0}" srcOrd="2" destOrd="0" parTransId="{A0121833-21F8-4610-9A31-3DFBB172C764}" sibTransId="{24094364-C31E-4F7C-9A26-73D014FC6C36}"/>
    <dgm:cxn modelId="{C1319BE5-17D2-41FA-9F20-139C0D7DA1EA}" srcId="{4EE4B494-A8B5-45C1-9C35-6332315CF092}" destId="{BF87D516-86D8-4D3D-9E19-F7C31A23886B}" srcOrd="1" destOrd="0" parTransId="{F237CF43-723D-4007-ABDC-E1B076DAE11F}" sibTransId="{6673F257-DE74-4EEF-85CC-C37A137FC6A4}"/>
    <dgm:cxn modelId="{4E0EA64B-D9F3-42A5-AE6B-02CA78AE6FFF}" type="presOf" srcId="{729D164B-560B-449E-ADC4-6C51CFBAB791}" destId="{94058771-5B9B-4608-81BE-ADEF3D4516FC}" srcOrd="0" destOrd="0" presId="urn:microsoft.com/office/officeart/2005/8/layout/StepDownProcess"/>
    <dgm:cxn modelId="{03281318-06EA-4C0C-A2F4-DE1396864E28}" srcId="{729D164B-560B-449E-ADC4-6C51CFBAB791}" destId="{3B5F9AD7-0F42-489A-BDEF-8D7730DD6638}" srcOrd="0" destOrd="0" parTransId="{2339AD60-BBBB-49E8-BA76-0367C1E1A47C}" sibTransId="{05370E92-BAB1-4A12-982D-2864B7CCC1D8}"/>
    <dgm:cxn modelId="{EF4B4ED7-D3B3-41F7-86B9-0BBCB2095368}" type="presOf" srcId="{193AC0C6-6F71-4F60-A16B-A157A3F01040}" destId="{A45626AC-F5C2-47D1-862D-A5C90385A215}" srcOrd="0" destOrd="0" presId="urn:microsoft.com/office/officeart/2005/8/layout/StepDownProcess"/>
    <dgm:cxn modelId="{C86D2E7D-2401-4691-B66D-633E24ACE610}" type="presParOf" srcId="{E9C8721E-A178-41DD-90B9-DFF0360AB950}" destId="{4274E437-0534-42CD-9368-73E2413A36A9}" srcOrd="0" destOrd="0" presId="urn:microsoft.com/office/officeart/2005/8/layout/StepDownProcess"/>
    <dgm:cxn modelId="{B61C3B04-BCC4-40EF-A4F8-31A937E60DDB}" type="presParOf" srcId="{4274E437-0534-42CD-9368-73E2413A36A9}" destId="{9002E87A-BE01-4E76-A55D-A6DA1A264BC1}" srcOrd="0" destOrd="0" presId="urn:microsoft.com/office/officeart/2005/8/layout/StepDownProcess"/>
    <dgm:cxn modelId="{A5936C5B-E2E9-4F07-9974-950DA27FE25E}" type="presParOf" srcId="{4274E437-0534-42CD-9368-73E2413A36A9}" destId="{94058771-5B9B-4608-81BE-ADEF3D4516FC}" srcOrd="1" destOrd="0" presId="urn:microsoft.com/office/officeart/2005/8/layout/StepDownProcess"/>
    <dgm:cxn modelId="{AACB91A5-9FA8-4A46-A916-9A4C10212104}" type="presParOf" srcId="{4274E437-0534-42CD-9368-73E2413A36A9}" destId="{FABD3CB6-F106-4C3E-B5E1-723130084E77}" srcOrd="2" destOrd="0" presId="urn:microsoft.com/office/officeart/2005/8/layout/StepDownProcess"/>
    <dgm:cxn modelId="{8EAAA31A-CEB4-46A4-BEB3-542B04CCC18C}" type="presParOf" srcId="{E9C8721E-A178-41DD-90B9-DFF0360AB950}" destId="{BDB25222-F7A8-461D-803E-9E3932D90BDC}" srcOrd="1" destOrd="0" presId="urn:microsoft.com/office/officeart/2005/8/layout/StepDownProcess"/>
    <dgm:cxn modelId="{E2074C4E-D7C6-4BCA-AD13-3B23687554E3}" type="presParOf" srcId="{E9C8721E-A178-41DD-90B9-DFF0360AB950}" destId="{940C1432-FD5A-4260-B266-DDF75F957154}" srcOrd="2" destOrd="0" presId="urn:microsoft.com/office/officeart/2005/8/layout/StepDownProcess"/>
    <dgm:cxn modelId="{39E12163-4E0D-4995-AF15-571A2CC26D60}" type="presParOf" srcId="{940C1432-FD5A-4260-B266-DDF75F957154}" destId="{43CD2646-7E64-4292-AC51-C0C74A5374E6}" srcOrd="0" destOrd="0" presId="urn:microsoft.com/office/officeart/2005/8/layout/StepDownProcess"/>
    <dgm:cxn modelId="{5B5A71C7-D815-41E0-A2AF-9DB4E9B14ED7}" type="presParOf" srcId="{940C1432-FD5A-4260-B266-DDF75F957154}" destId="{082BDD4B-E900-40E1-A76F-300F1A6B0AC9}" srcOrd="1" destOrd="0" presId="urn:microsoft.com/office/officeart/2005/8/layout/StepDownProcess"/>
    <dgm:cxn modelId="{D48D06D9-6EF8-432C-B017-2232ED0DD0F1}" type="presParOf" srcId="{940C1432-FD5A-4260-B266-DDF75F957154}" destId="{A45626AC-F5C2-47D1-862D-A5C90385A215}" srcOrd="2" destOrd="0" presId="urn:microsoft.com/office/officeart/2005/8/layout/StepDownProcess"/>
    <dgm:cxn modelId="{08515F87-1904-4781-A00C-4F01E7E08EF3}" type="presParOf" srcId="{E9C8721E-A178-41DD-90B9-DFF0360AB950}" destId="{3B7E9243-9F15-46BC-A214-A423F2A3767A}" srcOrd="3" destOrd="0" presId="urn:microsoft.com/office/officeart/2005/8/layout/StepDownProcess"/>
    <dgm:cxn modelId="{EC8721E0-AD8D-4BB3-89EA-DF4621E8D2B4}" type="presParOf" srcId="{E9C8721E-A178-41DD-90B9-DFF0360AB950}" destId="{89304F1F-07C2-4A55-9747-2AFE7BD6B282}" srcOrd="4" destOrd="0" presId="urn:microsoft.com/office/officeart/2005/8/layout/StepDownProcess"/>
    <dgm:cxn modelId="{C92C3A87-5647-464D-8FA0-A2782EA16DDF}" type="presParOf" srcId="{89304F1F-07C2-4A55-9747-2AFE7BD6B282}" destId="{43A4E7C1-7A4E-4BCB-AB33-13472FAA4921}" srcOrd="0" destOrd="0" presId="urn:microsoft.com/office/officeart/2005/8/layout/StepDownProcess"/>
    <dgm:cxn modelId="{16C14F3B-3D0D-4017-A011-D9C1B8284A44}" type="presParOf" srcId="{89304F1F-07C2-4A55-9747-2AFE7BD6B282}" destId="{3D818E2F-225F-4CE4-A737-AFE2CC6C5E14}" srcOrd="1" destOrd="0" presId="urn:microsoft.com/office/officeart/2005/8/layout/StepDownProcess"/>
    <dgm:cxn modelId="{1347C357-37C2-48B1-95CD-4B9C2F218997}" type="presParOf" srcId="{89304F1F-07C2-4A55-9747-2AFE7BD6B282}" destId="{48E3F5FF-EC66-4E81-B2AF-77C53C1525AA}" srcOrd="2" destOrd="0" presId="urn:microsoft.com/office/officeart/2005/8/layout/StepDownProcess"/>
    <dgm:cxn modelId="{B252E183-9DDA-4272-8BD2-F6F863586947}" type="presParOf" srcId="{E9C8721E-A178-41DD-90B9-DFF0360AB950}" destId="{29B8CD1C-BF4F-4B3D-8B87-DCD2F2AFEF0A}" srcOrd="5" destOrd="0" presId="urn:microsoft.com/office/officeart/2005/8/layout/StepDownProcess"/>
    <dgm:cxn modelId="{367F5ECE-D03F-4095-9890-19683643369D}" type="presParOf" srcId="{E9C8721E-A178-41DD-90B9-DFF0360AB950}" destId="{16E40494-4D7E-43C9-97E2-C50EAED82DF0}" srcOrd="6" destOrd="0" presId="urn:microsoft.com/office/officeart/2005/8/layout/StepDownProcess"/>
    <dgm:cxn modelId="{FEE447E7-C1F5-4304-9DC6-AD3DA82AA5C6}" type="presParOf" srcId="{16E40494-4D7E-43C9-97E2-C50EAED82DF0}" destId="{82D4F7CE-159A-45E7-B653-7FE605BC7C1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ED692-EC85-424D-9888-4EB5812463BB}" type="doc">
      <dgm:prSet loTypeId="urn:microsoft.com/office/officeart/2005/8/layout/list1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1E31DC6A-97A8-45A1-90DD-F1C33CE1AC9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Terrain approvisionné en eau en permanence</a:t>
          </a:r>
          <a:r>
            <a:rPr lang="fr-FR" sz="1100" dirty="0">
              <a:solidFill>
                <a:schemeClr val="tx1"/>
              </a:solidFill>
            </a:rPr>
            <a:t>.</a:t>
          </a:r>
        </a:p>
      </dgm:t>
    </dgm:pt>
    <dgm:pt modelId="{016E9B19-E6D8-47BA-B1E2-18DF7250DEEC}" type="parTrans" cxnId="{4094EEE3-DB66-41BB-A6B2-73AB56256E8A}">
      <dgm:prSet/>
      <dgm:spPr/>
      <dgm:t>
        <a:bodyPr/>
        <a:lstStyle/>
        <a:p>
          <a:endParaRPr lang="fr-FR"/>
        </a:p>
      </dgm:t>
    </dgm:pt>
    <dgm:pt modelId="{BD09876B-6053-42F9-8824-8F35487C541E}" type="sibTrans" cxnId="{4094EEE3-DB66-41BB-A6B2-73AB56256E8A}">
      <dgm:prSet/>
      <dgm:spPr/>
      <dgm:t>
        <a:bodyPr/>
        <a:lstStyle/>
        <a:p>
          <a:endParaRPr lang="fr-FR"/>
        </a:p>
      </dgm:t>
    </dgm:pt>
    <dgm:pt modelId="{555EF832-08B6-47AC-A071-06112C712D7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Terrain meuble pour faciliter l’enracinement et l’extraction des jeunes plants</a:t>
          </a:r>
          <a:r>
            <a:rPr lang="fr-FR" sz="2000" dirty="0">
              <a:solidFill>
                <a:schemeClr val="tx1"/>
              </a:solidFill>
            </a:rPr>
            <a:t>.</a:t>
          </a:r>
        </a:p>
      </dgm:t>
    </dgm:pt>
    <dgm:pt modelId="{F91C8649-437A-4745-A3B8-EEB151D5781C}" type="parTrans" cxnId="{AFD099A5-31F2-4D56-A40C-433FFF16406C}">
      <dgm:prSet/>
      <dgm:spPr/>
      <dgm:t>
        <a:bodyPr/>
        <a:lstStyle/>
        <a:p>
          <a:endParaRPr lang="fr-FR"/>
        </a:p>
      </dgm:t>
    </dgm:pt>
    <dgm:pt modelId="{BB423CED-CA51-4765-B41D-069BF97F5FA3}" type="sibTrans" cxnId="{AFD099A5-31F2-4D56-A40C-433FFF16406C}">
      <dgm:prSet/>
      <dgm:spPr/>
      <dgm:t>
        <a:bodyPr/>
        <a:lstStyle/>
        <a:p>
          <a:endParaRPr lang="fr-FR"/>
        </a:p>
      </dgm:t>
    </dgm:pt>
    <dgm:pt modelId="{496C882C-A45B-4AB6-8262-08FF2EF1022F}">
      <dgm:prSet phldrT="[Text]" custT="1"/>
      <dgm:spPr/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Recouvrir le terrain ensemencé de terre fine, de paille, et arroser régulièrement</a:t>
          </a:r>
          <a:r>
            <a:rPr lang="fr-FR" sz="1100" dirty="0"/>
            <a:t>.</a:t>
          </a:r>
        </a:p>
      </dgm:t>
    </dgm:pt>
    <dgm:pt modelId="{17292CD6-4E13-4202-AC20-A48BE98DDC7F}" type="parTrans" cxnId="{D17843B7-BCE9-437B-BEE0-C9B9A321B911}">
      <dgm:prSet/>
      <dgm:spPr/>
      <dgm:t>
        <a:bodyPr/>
        <a:lstStyle/>
        <a:p>
          <a:endParaRPr lang="fr-FR"/>
        </a:p>
      </dgm:t>
    </dgm:pt>
    <dgm:pt modelId="{089FD5E6-8E5B-40B6-92BE-7DDB5B2537E1}" type="sibTrans" cxnId="{D17843B7-BCE9-437B-BEE0-C9B9A321B911}">
      <dgm:prSet/>
      <dgm:spPr/>
      <dgm:t>
        <a:bodyPr/>
        <a:lstStyle/>
        <a:p>
          <a:endParaRPr lang="fr-FR"/>
        </a:p>
      </dgm:t>
    </dgm:pt>
    <dgm:pt modelId="{8E15EF8F-BCF3-4E9C-B797-DCEF90B658D0}">
      <dgm:prSet custT="1"/>
      <dgm:spPr/>
      <dgm:t>
        <a:bodyPr/>
        <a:lstStyle/>
        <a:p>
          <a:pPr algn="ctr"/>
          <a:r>
            <a:rPr lang="fr-FR" sz="2000" b="1" dirty="0">
              <a:solidFill>
                <a:schemeClr val="tx1"/>
              </a:solidFill>
            </a:rPr>
            <a:t>Après la germination, enlever la paille et mettre une ombrière</a:t>
          </a:r>
          <a:r>
            <a:rPr lang="fr-FR" sz="1200" dirty="0"/>
            <a:t>.</a:t>
          </a:r>
        </a:p>
      </dgm:t>
    </dgm:pt>
    <dgm:pt modelId="{F4E4D803-8866-4907-9DC1-3CB452F938A0}" type="parTrans" cxnId="{9CB8FFC2-D164-4068-8678-B9977FCF8358}">
      <dgm:prSet/>
      <dgm:spPr/>
      <dgm:t>
        <a:bodyPr/>
        <a:lstStyle/>
        <a:p>
          <a:endParaRPr lang="fr-FR"/>
        </a:p>
      </dgm:t>
    </dgm:pt>
    <dgm:pt modelId="{5D0E5114-C3C6-4729-A929-13611D1E2CCF}" type="sibTrans" cxnId="{9CB8FFC2-D164-4068-8678-B9977FCF8358}">
      <dgm:prSet/>
      <dgm:spPr/>
      <dgm:t>
        <a:bodyPr/>
        <a:lstStyle/>
        <a:p>
          <a:endParaRPr lang="fr-FR"/>
        </a:p>
      </dgm:t>
    </dgm:pt>
    <dgm:pt modelId="{F6899B67-C5E5-45BE-AF19-2BCB652DCAE4}" type="pres">
      <dgm:prSet presAssocID="{D0FED692-EC85-424D-9888-4EB5812463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A3C85F-602C-4366-AE98-3A15970E9B51}" type="pres">
      <dgm:prSet presAssocID="{1E31DC6A-97A8-45A1-90DD-F1C33CE1AC91}" presName="parentLin" presStyleCnt="0"/>
      <dgm:spPr/>
    </dgm:pt>
    <dgm:pt modelId="{4C0B5D7F-E8B7-496C-B329-33F412C97911}" type="pres">
      <dgm:prSet presAssocID="{1E31DC6A-97A8-45A1-90DD-F1C33CE1AC91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E3F173C2-4812-4E45-AFB8-3210F357878B}" type="pres">
      <dgm:prSet presAssocID="{1E31DC6A-97A8-45A1-90DD-F1C33CE1AC91}" presName="parentText" presStyleLbl="node1" presStyleIdx="0" presStyleCnt="4" custScaleX="118089" custScaleY="21432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947885-E533-4496-AFE1-1683748CCB93}" type="pres">
      <dgm:prSet presAssocID="{1E31DC6A-97A8-45A1-90DD-F1C33CE1AC91}" presName="negativeSpace" presStyleCnt="0"/>
      <dgm:spPr/>
    </dgm:pt>
    <dgm:pt modelId="{031F662C-6D78-4BDA-8A25-DAF56A29CEEB}" type="pres">
      <dgm:prSet presAssocID="{1E31DC6A-97A8-45A1-90DD-F1C33CE1AC91}" presName="childText" presStyleLbl="conFgAcc1" presStyleIdx="0" presStyleCnt="4">
        <dgm:presLayoutVars>
          <dgm:bulletEnabled val="1"/>
        </dgm:presLayoutVars>
      </dgm:prSet>
      <dgm:spPr/>
    </dgm:pt>
    <dgm:pt modelId="{A010A350-6AD2-4A63-8B56-88952ABAD134}" type="pres">
      <dgm:prSet presAssocID="{BD09876B-6053-42F9-8824-8F35487C541E}" presName="spaceBetweenRectangles" presStyleCnt="0"/>
      <dgm:spPr/>
    </dgm:pt>
    <dgm:pt modelId="{23FBC6AC-3A2B-48EB-B4DE-BA36C92892B5}" type="pres">
      <dgm:prSet presAssocID="{555EF832-08B6-47AC-A071-06112C712D7A}" presName="parentLin" presStyleCnt="0"/>
      <dgm:spPr/>
    </dgm:pt>
    <dgm:pt modelId="{F1EFD67C-445F-4957-A87C-347BB8D341C5}" type="pres">
      <dgm:prSet presAssocID="{555EF832-08B6-47AC-A071-06112C712D7A}" presName="parentLeftMargin" presStyleLbl="node1" presStyleIdx="0" presStyleCnt="4"/>
      <dgm:spPr/>
      <dgm:t>
        <a:bodyPr/>
        <a:lstStyle/>
        <a:p>
          <a:endParaRPr lang="fr-FR"/>
        </a:p>
      </dgm:t>
    </dgm:pt>
    <dgm:pt modelId="{51E8A31D-4FED-457A-BFB4-7EE41873DE12}" type="pres">
      <dgm:prSet presAssocID="{555EF832-08B6-47AC-A071-06112C712D7A}" presName="parentText" presStyleLbl="node1" presStyleIdx="1" presStyleCnt="4" custScaleX="118280" custScaleY="21548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C665E8-5CEF-4F83-AA3A-A1B31D5F529C}" type="pres">
      <dgm:prSet presAssocID="{555EF832-08B6-47AC-A071-06112C712D7A}" presName="negativeSpace" presStyleCnt="0"/>
      <dgm:spPr/>
    </dgm:pt>
    <dgm:pt modelId="{2D39A9DC-C357-4925-99E3-EB1D02A2A14E}" type="pres">
      <dgm:prSet presAssocID="{555EF832-08B6-47AC-A071-06112C712D7A}" presName="childText" presStyleLbl="conFgAcc1" presStyleIdx="1" presStyleCnt="4">
        <dgm:presLayoutVars>
          <dgm:bulletEnabled val="1"/>
        </dgm:presLayoutVars>
      </dgm:prSet>
      <dgm:spPr/>
    </dgm:pt>
    <dgm:pt modelId="{21B0D4C4-E822-44D8-B8AB-A3B0CB29701F}" type="pres">
      <dgm:prSet presAssocID="{BB423CED-CA51-4765-B41D-069BF97F5FA3}" presName="spaceBetweenRectangles" presStyleCnt="0"/>
      <dgm:spPr/>
    </dgm:pt>
    <dgm:pt modelId="{DC2E4F1C-73F3-4A40-B6D7-704CA80B8589}" type="pres">
      <dgm:prSet presAssocID="{496C882C-A45B-4AB6-8262-08FF2EF1022F}" presName="parentLin" presStyleCnt="0"/>
      <dgm:spPr/>
    </dgm:pt>
    <dgm:pt modelId="{0839967C-F6AE-48B9-A86B-23240829EB08}" type="pres">
      <dgm:prSet presAssocID="{496C882C-A45B-4AB6-8262-08FF2EF1022F}" presName="parentLeftMargin" presStyleLbl="node1" presStyleIdx="1" presStyleCnt="4"/>
      <dgm:spPr/>
      <dgm:t>
        <a:bodyPr/>
        <a:lstStyle/>
        <a:p>
          <a:endParaRPr lang="fr-FR"/>
        </a:p>
      </dgm:t>
    </dgm:pt>
    <dgm:pt modelId="{1B4BCFDA-280B-4324-BBA1-6B2B7CBE037B}" type="pres">
      <dgm:prSet presAssocID="{496C882C-A45B-4AB6-8262-08FF2EF1022F}" presName="parentText" presStyleLbl="node1" presStyleIdx="2" presStyleCnt="4" custScaleX="118513" custScaleY="22200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8529FB-A19F-467A-8AC4-D66B02ACBD7E}" type="pres">
      <dgm:prSet presAssocID="{496C882C-A45B-4AB6-8262-08FF2EF1022F}" presName="negativeSpace" presStyleCnt="0"/>
      <dgm:spPr/>
    </dgm:pt>
    <dgm:pt modelId="{D243E734-EE69-487A-AAAC-64A766EBD56C}" type="pres">
      <dgm:prSet presAssocID="{496C882C-A45B-4AB6-8262-08FF2EF1022F}" presName="childText" presStyleLbl="conFgAcc1" presStyleIdx="2" presStyleCnt="4">
        <dgm:presLayoutVars>
          <dgm:bulletEnabled val="1"/>
        </dgm:presLayoutVars>
      </dgm:prSet>
      <dgm:spPr/>
    </dgm:pt>
    <dgm:pt modelId="{C1829094-3A34-42A7-A376-BB82D8AAA7B4}" type="pres">
      <dgm:prSet presAssocID="{089FD5E6-8E5B-40B6-92BE-7DDB5B2537E1}" presName="spaceBetweenRectangles" presStyleCnt="0"/>
      <dgm:spPr/>
    </dgm:pt>
    <dgm:pt modelId="{21591A83-E2D2-4C9E-8A47-74C0D7E3AD86}" type="pres">
      <dgm:prSet presAssocID="{8E15EF8F-BCF3-4E9C-B797-DCEF90B658D0}" presName="parentLin" presStyleCnt="0"/>
      <dgm:spPr/>
    </dgm:pt>
    <dgm:pt modelId="{1A057FD7-A48F-4128-8AA7-4FEFA9FE1E67}" type="pres">
      <dgm:prSet presAssocID="{8E15EF8F-BCF3-4E9C-B797-DCEF90B658D0}" presName="parentLeftMargin" presStyleLbl="node1" presStyleIdx="2" presStyleCnt="4"/>
      <dgm:spPr/>
      <dgm:t>
        <a:bodyPr/>
        <a:lstStyle/>
        <a:p>
          <a:endParaRPr lang="fr-FR"/>
        </a:p>
      </dgm:t>
    </dgm:pt>
    <dgm:pt modelId="{C6AC56DB-FD44-4B28-951D-67EAA9704331}" type="pres">
      <dgm:prSet presAssocID="{8E15EF8F-BCF3-4E9C-B797-DCEF90B658D0}" presName="parentText" presStyleLbl="node1" presStyleIdx="3" presStyleCnt="4" custScaleX="118514" custScaleY="20444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1D99D-BE2F-4D20-B980-E74DD0BF8F95}" type="pres">
      <dgm:prSet presAssocID="{8E15EF8F-BCF3-4E9C-B797-DCEF90B658D0}" presName="negativeSpace" presStyleCnt="0"/>
      <dgm:spPr/>
    </dgm:pt>
    <dgm:pt modelId="{4053D64B-8F67-4835-A58F-3DE566CF531F}" type="pres">
      <dgm:prSet presAssocID="{8E15EF8F-BCF3-4E9C-B797-DCEF90B658D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094EEE3-DB66-41BB-A6B2-73AB56256E8A}" srcId="{D0FED692-EC85-424D-9888-4EB5812463BB}" destId="{1E31DC6A-97A8-45A1-90DD-F1C33CE1AC91}" srcOrd="0" destOrd="0" parTransId="{016E9B19-E6D8-47BA-B1E2-18DF7250DEEC}" sibTransId="{BD09876B-6053-42F9-8824-8F35487C541E}"/>
    <dgm:cxn modelId="{1C701D8B-175D-4BCE-A543-3C76868DCDC2}" type="presOf" srcId="{1E31DC6A-97A8-45A1-90DD-F1C33CE1AC91}" destId="{E3F173C2-4812-4E45-AFB8-3210F357878B}" srcOrd="1" destOrd="0" presId="urn:microsoft.com/office/officeart/2005/8/layout/list1"/>
    <dgm:cxn modelId="{94DF9EE6-1620-4C15-A9AE-7FACB26D4592}" type="presOf" srcId="{555EF832-08B6-47AC-A071-06112C712D7A}" destId="{51E8A31D-4FED-457A-BFB4-7EE41873DE12}" srcOrd="1" destOrd="0" presId="urn:microsoft.com/office/officeart/2005/8/layout/list1"/>
    <dgm:cxn modelId="{15791F3E-7F36-451B-826E-51E3A0B8023A}" type="presOf" srcId="{555EF832-08B6-47AC-A071-06112C712D7A}" destId="{F1EFD67C-445F-4957-A87C-347BB8D341C5}" srcOrd="0" destOrd="0" presId="urn:microsoft.com/office/officeart/2005/8/layout/list1"/>
    <dgm:cxn modelId="{D17843B7-BCE9-437B-BEE0-C9B9A321B911}" srcId="{D0FED692-EC85-424D-9888-4EB5812463BB}" destId="{496C882C-A45B-4AB6-8262-08FF2EF1022F}" srcOrd="2" destOrd="0" parTransId="{17292CD6-4E13-4202-AC20-A48BE98DDC7F}" sibTransId="{089FD5E6-8E5B-40B6-92BE-7DDB5B2537E1}"/>
    <dgm:cxn modelId="{AFD099A5-31F2-4D56-A40C-433FFF16406C}" srcId="{D0FED692-EC85-424D-9888-4EB5812463BB}" destId="{555EF832-08B6-47AC-A071-06112C712D7A}" srcOrd="1" destOrd="0" parTransId="{F91C8649-437A-4745-A3B8-EEB151D5781C}" sibTransId="{BB423CED-CA51-4765-B41D-069BF97F5FA3}"/>
    <dgm:cxn modelId="{7E48FAD5-79A4-4F95-BC19-0143E8B290D7}" type="presOf" srcId="{496C882C-A45B-4AB6-8262-08FF2EF1022F}" destId="{0839967C-F6AE-48B9-A86B-23240829EB08}" srcOrd="0" destOrd="0" presId="urn:microsoft.com/office/officeart/2005/8/layout/list1"/>
    <dgm:cxn modelId="{34D4D3BB-5F49-4F74-B62D-E414A8B86753}" type="presOf" srcId="{1E31DC6A-97A8-45A1-90DD-F1C33CE1AC91}" destId="{4C0B5D7F-E8B7-496C-B329-33F412C97911}" srcOrd="0" destOrd="0" presId="urn:microsoft.com/office/officeart/2005/8/layout/list1"/>
    <dgm:cxn modelId="{C9C337ED-D69E-45A2-9995-B168D594D14F}" type="presOf" srcId="{D0FED692-EC85-424D-9888-4EB5812463BB}" destId="{F6899B67-C5E5-45BE-AF19-2BCB652DCAE4}" srcOrd="0" destOrd="0" presId="urn:microsoft.com/office/officeart/2005/8/layout/list1"/>
    <dgm:cxn modelId="{9CB8FFC2-D164-4068-8678-B9977FCF8358}" srcId="{D0FED692-EC85-424D-9888-4EB5812463BB}" destId="{8E15EF8F-BCF3-4E9C-B797-DCEF90B658D0}" srcOrd="3" destOrd="0" parTransId="{F4E4D803-8866-4907-9DC1-3CB452F938A0}" sibTransId="{5D0E5114-C3C6-4729-A929-13611D1E2CCF}"/>
    <dgm:cxn modelId="{7098EF72-B9D1-4FCA-82C5-63D64407BEBF}" type="presOf" srcId="{8E15EF8F-BCF3-4E9C-B797-DCEF90B658D0}" destId="{1A057FD7-A48F-4128-8AA7-4FEFA9FE1E67}" srcOrd="0" destOrd="0" presId="urn:microsoft.com/office/officeart/2005/8/layout/list1"/>
    <dgm:cxn modelId="{53C90DB8-B17D-4524-BD0D-DE36312CDBF8}" type="presOf" srcId="{496C882C-A45B-4AB6-8262-08FF2EF1022F}" destId="{1B4BCFDA-280B-4324-BBA1-6B2B7CBE037B}" srcOrd="1" destOrd="0" presId="urn:microsoft.com/office/officeart/2005/8/layout/list1"/>
    <dgm:cxn modelId="{F9146607-AB77-482D-81E5-0DE7FABF2238}" type="presOf" srcId="{8E15EF8F-BCF3-4E9C-B797-DCEF90B658D0}" destId="{C6AC56DB-FD44-4B28-951D-67EAA9704331}" srcOrd="1" destOrd="0" presId="urn:microsoft.com/office/officeart/2005/8/layout/list1"/>
    <dgm:cxn modelId="{4F9F7112-28DC-4DC4-9D2F-65E38BE4DF4B}" type="presParOf" srcId="{F6899B67-C5E5-45BE-AF19-2BCB652DCAE4}" destId="{16A3C85F-602C-4366-AE98-3A15970E9B51}" srcOrd="0" destOrd="0" presId="urn:microsoft.com/office/officeart/2005/8/layout/list1"/>
    <dgm:cxn modelId="{8C88B258-49C8-493D-88BC-6E5C3BB5E797}" type="presParOf" srcId="{16A3C85F-602C-4366-AE98-3A15970E9B51}" destId="{4C0B5D7F-E8B7-496C-B329-33F412C97911}" srcOrd="0" destOrd="0" presId="urn:microsoft.com/office/officeart/2005/8/layout/list1"/>
    <dgm:cxn modelId="{B35E90FC-C8D7-4A64-ABE8-7725FAC6D3C8}" type="presParOf" srcId="{16A3C85F-602C-4366-AE98-3A15970E9B51}" destId="{E3F173C2-4812-4E45-AFB8-3210F357878B}" srcOrd="1" destOrd="0" presId="urn:microsoft.com/office/officeart/2005/8/layout/list1"/>
    <dgm:cxn modelId="{58D4A66F-499F-4D1E-8909-A249FEF4C46B}" type="presParOf" srcId="{F6899B67-C5E5-45BE-AF19-2BCB652DCAE4}" destId="{7D947885-E533-4496-AFE1-1683748CCB93}" srcOrd="1" destOrd="0" presId="urn:microsoft.com/office/officeart/2005/8/layout/list1"/>
    <dgm:cxn modelId="{5E3B086A-9895-43BF-9F0C-2EB5A3E5AB59}" type="presParOf" srcId="{F6899B67-C5E5-45BE-AF19-2BCB652DCAE4}" destId="{031F662C-6D78-4BDA-8A25-DAF56A29CEEB}" srcOrd="2" destOrd="0" presId="urn:microsoft.com/office/officeart/2005/8/layout/list1"/>
    <dgm:cxn modelId="{5422FE2A-04E4-422A-869E-4C3E47845648}" type="presParOf" srcId="{F6899B67-C5E5-45BE-AF19-2BCB652DCAE4}" destId="{A010A350-6AD2-4A63-8B56-88952ABAD134}" srcOrd="3" destOrd="0" presId="urn:microsoft.com/office/officeart/2005/8/layout/list1"/>
    <dgm:cxn modelId="{0E30667B-3B9C-4716-BC5B-7BA896A041D3}" type="presParOf" srcId="{F6899B67-C5E5-45BE-AF19-2BCB652DCAE4}" destId="{23FBC6AC-3A2B-48EB-B4DE-BA36C92892B5}" srcOrd="4" destOrd="0" presId="urn:microsoft.com/office/officeart/2005/8/layout/list1"/>
    <dgm:cxn modelId="{E63572EC-6BF6-4FD4-8A5D-0A9F792A8B1A}" type="presParOf" srcId="{23FBC6AC-3A2B-48EB-B4DE-BA36C92892B5}" destId="{F1EFD67C-445F-4957-A87C-347BB8D341C5}" srcOrd="0" destOrd="0" presId="urn:microsoft.com/office/officeart/2005/8/layout/list1"/>
    <dgm:cxn modelId="{4AC91433-DE31-4658-88FA-4E9FE0B7472E}" type="presParOf" srcId="{23FBC6AC-3A2B-48EB-B4DE-BA36C92892B5}" destId="{51E8A31D-4FED-457A-BFB4-7EE41873DE12}" srcOrd="1" destOrd="0" presId="urn:microsoft.com/office/officeart/2005/8/layout/list1"/>
    <dgm:cxn modelId="{DC9A17D5-48CA-463C-B4C1-309405424512}" type="presParOf" srcId="{F6899B67-C5E5-45BE-AF19-2BCB652DCAE4}" destId="{59C665E8-5CEF-4F83-AA3A-A1B31D5F529C}" srcOrd="5" destOrd="0" presId="urn:microsoft.com/office/officeart/2005/8/layout/list1"/>
    <dgm:cxn modelId="{B62CF0EF-0592-44E1-AB07-972DE7C68976}" type="presParOf" srcId="{F6899B67-C5E5-45BE-AF19-2BCB652DCAE4}" destId="{2D39A9DC-C357-4925-99E3-EB1D02A2A14E}" srcOrd="6" destOrd="0" presId="urn:microsoft.com/office/officeart/2005/8/layout/list1"/>
    <dgm:cxn modelId="{F421E56F-0BB9-4FF9-8F75-FF7A88B7BECD}" type="presParOf" srcId="{F6899B67-C5E5-45BE-AF19-2BCB652DCAE4}" destId="{21B0D4C4-E822-44D8-B8AB-A3B0CB29701F}" srcOrd="7" destOrd="0" presId="urn:microsoft.com/office/officeart/2005/8/layout/list1"/>
    <dgm:cxn modelId="{4980423C-D452-4910-B25F-4F2EC0840FA7}" type="presParOf" srcId="{F6899B67-C5E5-45BE-AF19-2BCB652DCAE4}" destId="{DC2E4F1C-73F3-4A40-B6D7-704CA80B8589}" srcOrd="8" destOrd="0" presId="urn:microsoft.com/office/officeart/2005/8/layout/list1"/>
    <dgm:cxn modelId="{F10EFE14-C7A8-410B-A3F6-84683CF846D1}" type="presParOf" srcId="{DC2E4F1C-73F3-4A40-B6D7-704CA80B8589}" destId="{0839967C-F6AE-48B9-A86B-23240829EB08}" srcOrd="0" destOrd="0" presId="urn:microsoft.com/office/officeart/2005/8/layout/list1"/>
    <dgm:cxn modelId="{3A24E962-8126-4D33-A510-97DB15BAC16E}" type="presParOf" srcId="{DC2E4F1C-73F3-4A40-B6D7-704CA80B8589}" destId="{1B4BCFDA-280B-4324-BBA1-6B2B7CBE037B}" srcOrd="1" destOrd="0" presId="urn:microsoft.com/office/officeart/2005/8/layout/list1"/>
    <dgm:cxn modelId="{9B3F0AF6-CEA6-4CFC-BB68-642E375BCEBA}" type="presParOf" srcId="{F6899B67-C5E5-45BE-AF19-2BCB652DCAE4}" destId="{B18529FB-A19F-467A-8AC4-D66B02ACBD7E}" srcOrd="9" destOrd="0" presId="urn:microsoft.com/office/officeart/2005/8/layout/list1"/>
    <dgm:cxn modelId="{FFE709B4-A7E9-48AF-AAF2-6EB73F0868E8}" type="presParOf" srcId="{F6899B67-C5E5-45BE-AF19-2BCB652DCAE4}" destId="{D243E734-EE69-487A-AAAC-64A766EBD56C}" srcOrd="10" destOrd="0" presId="urn:microsoft.com/office/officeart/2005/8/layout/list1"/>
    <dgm:cxn modelId="{51B804C4-DBE2-45FA-A389-B0922313E171}" type="presParOf" srcId="{F6899B67-C5E5-45BE-AF19-2BCB652DCAE4}" destId="{C1829094-3A34-42A7-A376-BB82D8AAA7B4}" srcOrd="11" destOrd="0" presId="urn:microsoft.com/office/officeart/2005/8/layout/list1"/>
    <dgm:cxn modelId="{5C03B531-AB92-4E6C-A768-761F6EDA9C4B}" type="presParOf" srcId="{F6899B67-C5E5-45BE-AF19-2BCB652DCAE4}" destId="{21591A83-E2D2-4C9E-8A47-74C0D7E3AD86}" srcOrd="12" destOrd="0" presId="urn:microsoft.com/office/officeart/2005/8/layout/list1"/>
    <dgm:cxn modelId="{2D37DBD9-6CC6-4B99-B331-67A724F2DA6D}" type="presParOf" srcId="{21591A83-E2D2-4C9E-8A47-74C0D7E3AD86}" destId="{1A057FD7-A48F-4128-8AA7-4FEFA9FE1E67}" srcOrd="0" destOrd="0" presId="urn:microsoft.com/office/officeart/2005/8/layout/list1"/>
    <dgm:cxn modelId="{9DEC5E15-2FBD-437F-9ACD-536FB8FD36D4}" type="presParOf" srcId="{21591A83-E2D2-4C9E-8A47-74C0D7E3AD86}" destId="{C6AC56DB-FD44-4B28-951D-67EAA9704331}" srcOrd="1" destOrd="0" presId="urn:microsoft.com/office/officeart/2005/8/layout/list1"/>
    <dgm:cxn modelId="{FC84E66C-061B-4FD9-9D7A-F1385CA68013}" type="presParOf" srcId="{F6899B67-C5E5-45BE-AF19-2BCB652DCAE4}" destId="{FF71D99D-BE2F-4D20-B980-E74DD0BF8F95}" srcOrd="13" destOrd="0" presId="urn:microsoft.com/office/officeart/2005/8/layout/list1"/>
    <dgm:cxn modelId="{4258C909-47D1-4D8C-96E1-6DEC852BA885}" type="presParOf" srcId="{F6899B67-C5E5-45BE-AF19-2BCB652DCAE4}" destId="{4053D64B-8F67-4835-A58F-3DE566CF53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07EC23-2B08-4A1F-9103-8333990B27FF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5A2EA0DA-8CDF-4BA3-A86F-DF7D19E4A89C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Arroser abondamment la pépinière avant l’extraction des jeunes plants</a:t>
          </a:r>
        </a:p>
      </dgm:t>
    </dgm:pt>
    <dgm:pt modelId="{CB06EC1F-B5C6-4A6B-8B6C-254C7801275B}" type="parTrans" cxnId="{5356ECF0-0C93-47DD-9D8A-5D3359E236A6}">
      <dgm:prSet/>
      <dgm:spPr/>
      <dgm:t>
        <a:bodyPr/>
        <a:lstStyle/>
        <a:p>
          <a:endParaRPr lang="fr-FR"/>
        </a:p>
      </dgm:t>
    </dgm:pt>
    <dgm:pt modelId="{C9593DCE-CFFD-4030-A6DE-BA15515B1EF3}" type="sibTrans" cxnId="{5356ECF0-0C93-47DD-9D8A-5D3359E236A6}">
      <dgm:prSet/>
      <dgm:spPr/>
      <dgm:t>
        <a:bodyPr/>
        <a:lstStyle/>
        <a:p>
          <a:endParaRPr lang="fr-FR"/>
        </a:p>
      </dgm:t>
    </dgm:pt>
    <dgm:pt modelId="{AF172AC6-9848-47EA-9D42-B32173AAE38E}">
      <dgm:prSet phldrT="[Text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Repiquer les plants vigoureux et </a:t>
          </a:r>
        </a:p>
        <a:p>
          <a:pPr algn="ctr"/>
          <a:r>
            <a:rPr lang="fr-FR" sz="2000" dirty="0">
              <a:solidFill>
                <a:schemeClr val="tx1"/>
              </a:solidFill>
            </a:rPr>
            <a:t>de même taille</a:t>
          </a:r>
        </a:p>
      </dgm:t>
    </dgm:pt>
    <dgm:pt modelId="{B7F940E1-17BF-4713-A64A-8B9E47B10BE7}" type="parTrans" cxnId="{79028046-3DDD-4ED8-9B1D-0669D089FEF1}">
      <dgm:prSet/>
      <dgm:spPr/>
      <dgm:t>
        <a:bodyPr/>
        <a:lstStyle/>
        <a:p>
          <a:endParaRPr lang="fr-FR"/>
        </a:p>
      </dgm:t>
    </dgm:pt>
    <dgm:pt modelId="{B888A788-20C5-42CF-B251-D467758EB739}" type="sibTrans" cxnId="{79028046-3DDD-4ED8-9B1D-0669D089FEF1}">
      <dgm:prSet/>
      <dgm:spPr/>
      <dgm:t>
        <a:bodyPr/>
        <a:lstStyle/>
        <a:p>
          <a:endParaRPr lang="fr-FR"/>
        </a:p>
      </dgm:t>
    </dgm:pt>
    <dgm:pt modelId="{D9B94F53-2112-4485-AF73-AB42875F2C59}" type="pres">
      <dgm:prSet presAssocID="{BA07EC23-2B08-4A1F-9103-8333990B27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B11D3F-B953-4AE4-AD95-5612DFB81743}" type="pres">
      <dgm:prSet presAssocID="{5A2EA0DA-8CDF-4BA3-A86F-DF7D19E4A89C}" presName="parentLin" presStyleCnt="0"/>
      <dgm:spPr/>
    </dgm:pt>
    <dgm:pt modelId="{6344CA19-087F-41D8-BE53-364E4B30BD65}" type="pres">
      <dgm:prSet presAssocID="{5A2EA0DA-8CDF-4BA3-A86F-DF7D19E4A89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7F0353B0-9B1D-4893-A12A-F106F771545C}" type="pres">
      <dgm:prSet presAssocID="{5A2EA0DA-8CDF-4BA3-A86F-DF7D19E4A89C}" presName="parentText" presStyleLbl="node1" presStyleIdx="0" presStyleCnt="2" custScaleY="58063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1C60A0-948C-42F6-A1A9-0C5B45E2C204}" type="pres">
      <dgm:prSet presAssocID="{5A2EA0DA-8CDF-4BA3-A86F-DF7D19E4A89C}" presName="negativeSpace" presStyleCnt="0"/>
      <dgm:spPr/>
    </dgm:pt>
    <dgm:pt modelId="{5CA21078-D94E-4990-9188-97432002702E}" type="pres">
      <dgm:prSet presAssocID="{5A2EA0DA-8CDF-4BA3-A86F-DF7D19E4A89C}" presName="childText" presStyleLbl="conFgAcc1" presStyleIdx="0" presStyleCnt="2">
        <dgm:presLayoutVars>
          <dgm:bulletEnabled val="1"/>
        </dgm:presLayoutVars>
      </dgm:prSet>
      <dgm:spPr/>
    </dgm:pt>
    <dgm:pt modelId="{D916F7E5-525E-4E65-A354-213BF6B9D327}" type="pres">
      <dgm:prSet presAssocID="{C9593DCE-CFFD-4030-A6DE-BA15515B1EF3}" presName="spaceBetweenRectangles" presStyleCnt="0"/>
      <dgm:spPr/>
    </dgm:pt>
    <dgm:pt modelId="{1DC8F770-89EE-4732-AB43-11A40DC4D652}" type="pres">
      <dgm:prSet presAssocID="{AF172AC6-9848-47EA-9D42-B32173AAE38E}" presName="parentLin" presStyleCnt="0"/>
      <dgm:spPr/>
    </dgm:pt>
    <dgm:pt modelId="{56921B1F-C42E-4E92-9B43-BBA1926A3604}" type="pres">
      <dgm:prSet presAssocID="{AF172AC6-9848-47EA-9D42-B32173AAE38E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D34036C5-FEF2-4579-8CB0-BD5BB884024A}" type="pres">
      <dgm:prSet presAssocID="{AF172AC6-9848-47EA-9D42-B32173AAE38E}" presName="parentText" presStyleLbl="node1" presStyleIdx="1" presStyleCnt="2" custScaleY="58552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133FA0-B627-404F-89C1-FD7F6B121557}" type="pres">
      <dgm:prSet presAssocID="{AF172AC6-9848-47EA-9D42-B32173AAE38E}" presName="negativeSpace" presStyleCnt="0"/>
      <dgm:spPr/>
    </dgm:pt>
    <dgm:pt modelId="{6AEB7679-32AE-4391-9907-19682185ABEE}" type="pres">
      <dgm:prSet presAssocID="{AF172AC6-9848-47EA-9D42-B32173AAE38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356ECF0-0C93-47DD-9D8A-5D3359E236A6}" srcId="{BA07EC23-2B08-4A1F-9103-8333990B27FF}" destId="{5A2EA0DA-8CDF-4BA3-A86F-DF7D19E4A89C}" srcOrd="0" destOrd="0" parTransId="{CB06EC1F-B5C6-4A6B-8B6C-254C7801275B}" sibTransId="{C9593DCE-CFFD-4030-A6DE-BA15515B1EF3}"/>
    <dgm:cxn modelId="{037A474C-2758-4AA1-A77D-8C06AC17E194}" type="presOf" srcId="{5A2EA0DA-8CDF-4BA3-A86F-DF7D19E4A89C}" destId="{6344CA19-087F-41D8-BE53-364E4B30BD65}" srcOrd="0" destOrd="0" presId="urn:microsoft.com/office/officeart/2005/8/layout/list1"/>
    <dgm:cxn modelId="{18001015-A169-4F3C-9BBF-A6558563FE48}" type="presOf" srcId="{BA07EC23-2B08-4A1F-9103-8333990B27FF}" destId="{D9B94F53-2112-4485-AF73-AB42875F2C59}" srcOrd="0" destOrd="0" presId="urn:microsoft.com/office/officeart/2005/8/layout/list1"/>
    <dgm:cxn modelId="{79028046-3DDD-4ED8-9B1D-0669D089FEF1}" srcId="{BA07EC23-2B08-4A1F-9103-8333990B27FF}" destId="{AF172AC6-9848-47EA-9D42-B32173AAE38E}" srcOrd="1" destOrd="0" parTransId="{B7F940E1-17BF-4713-A64A-8B9E47B10BE7}" sibTransId="{B888A788-20C5-42CF-B251-D467758EB739}"/>
    <dgm:cxn modelId="{09AFB1DB-67B0-4BEA-BA5D-691DE238EC8B}" type="presOf" srcId="{5A2EA0DA-8CDF-4BA3-A86F-DF7D19E4A89C}" destId="{7F0353B0-9B1D-4893-A12A-F106F771545C}" srcOrd="1" destOrd="0" presId="urn:microsoft.com/office/officeart/2005/8/layout/list1"/>
    <dgm:cxn modelId="{81F0B240-C2C1-4668-997B-766F79E034E8}" type="presOf" srcId="{AF172AC6-9848-47EA-9D42-B32173AAE38E}" destId="{56921B1F-C42E-4E92-9B43-BBA1926A3604}" srcOrd="0" destOrd="0" presId="urn:microsoft.com/office/officeart/2005/8/layout/list1"/>
    <dgm:cxn modelId="{5447574C-D45A-4C57-B776-BFA65F7E90C5}" type="presOf" srcId="{AF172AC6-9848-47EA-9D42-B32173AAE38E}" destId="{D34036C5-FEF2-4579-8CB0-BD5BB884024A}" srcOrd="1" destOrd="0" presId="urn:microsoft.com/office/officeart/2005/8/layout/list1"/>
    <dgm:cxn modelId="{2E7D1961-A1BF-4605-BC20-A67625E7D88D}" type="presParOf" srcId="{D9B94F53-2112-4485-AF73-AB42875F2C59}" destId="{2FB11D3F-B953-4AE4-AD95-5612DFB81743}" srcOrd="0" destOrd="0" presId="urn:microsoft.com/office/officeart/2005/8/layout/list1"/>
    <dgm:cxn modelId="{FBEA5CF1-1B8A-4468-9590-3CFA0CECCF5C}" type="presParOf" srcId="{2FB11D3F-B953-4AE4-AD95-5612DFB81743}" destId="{6344CA19-087F-41D8-BE53-364E4B30BD65}" srcOrd="0" destOrd="0" presId="urn:microsoft.com/office/officeart/2005/8/layout/list1"/>
    <dgm:cxn modelId="{A5DC5B47-8871-4237-928B-A712E9D02742}" type="presParOf" srcId="{2FB11D3F-B953-4AE4-AD95-5612DFB81743}" destId="{7F0353B0-9B1D-4893-A12A-F106F771545C}" srcOrd="1" destOrd="0" presId="urn:microsoft.com/office/officeart/2005/8/layout/list1"/>
    <dgm:cxn modelId="{60EEDD28-B43C-409D-8DE6-410524BA1F9D}" type="presParOf" srcId="{D9B94F53-2112-4485-AF73-AB42875F2C59}" destId="{401C60A0-948C-42F6-A1A9-0C5B45E2C204}" srcOrd="1" destOrd="0" presId="urn:microsoft.com/office/officeart/2005/8/layout/list1"/>
    <dgm:cxn modelId="{9D4E3ACF-872B-4C2D-9E9C-67EE82F8257C}" type="presParOf" srcId="{D9B94F53-2112-4485-AF73-AB42875F2C59}" destId="{5CA21078-D94E-4990-9188-97432002702E}" srcOrd="2" destOrd="0" presId="urn:microsoft.com/office/officeart/2005/8/layout/list1"/>
    <dgm:cxn modelId="{A6D02F3C-4C47-4083-8A22-590372401233}" type="presParOf" srcId="{D9B94F53-2112-4485-AF73-AB42875F2C59}" destId="{D916F7E5-525E-4E65-A354-213BF6B9D327}" srcOrd="3" destOrd="0" presId="urn:microsoft.com/office/officeart/2005/8/layout/list1"/>
    <dgm:cxn modelId="{CF91AF2B-D089-4580-84E4-3365CC059DA2}" type="presParOf" srcId="{D9B94F53-2112-4485-AF73-AB42875F2C59}" destId="{1DC8F770-89EE-4732-AB43-11A40DC4D652}" srcOrd="4" destOrd="0" presId="urn:microsoft.com/office/officeart/2005/8/layout/list1"/>
    <dgm:cxn modelId="{83BB067F-3287-488E-A24A-8F48D06D91FE}" type="presParOf" srcId="{1DC8F770-89EE-4732-AB43-11A40DC4D652}" destId="{56921B1F-C42E-4E92-9B43-BBA1926A3604}" srcOrd="0" destOrd="0" presId="urn:microsoft.com/office/officeart/2005/8/layout/list1"/>
    <dgm:cxn modelId="{437FC68B-D065-409A-A1E5-8F171325217B}" type="presParOf" srcId="{1DC8F770-89EE-4732-AB43-11A40DC4D652}" destId="{D34036C5-FEF2-4579-8CB0-BD5BB884024A}" srcOrd="1" destOrd="0" presId="urn:microsoft.com/office/officeart/2005/8/layout/list1"/>
    <dgm:cxn modelId="{57BFB110-0F46-413C-BCD8-83C8723E4250}" type="presParOf" srcId="{D9B94F53-2112-4485-AF73-AB42875F2C59}" destId="{5A133FA0-B627-404F-89C1-FD7F6B121557}" srcOrd="5" destOrd="0" presId="urn:microsoft.com/office/officeart/2005/8/layout/list1"/>
    <dgm:cxn modelId="{39D5F84A-B912-43F2-A171-B5470FCBAD88}" type="presParOf" srcId="{D9B94F53-2112-4485-AF73-AB42875F2C59}" destId="{6AEB7679-32AE-4391-9907-19682185ABE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5F64F4-D383-456D-B669-896BD57DA4E0}" type="doc">
      <dgm:prSet loTypeId="urn:microsoft.com/office/officeart/2005/8/layout/list1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BCDB257B-205E-457B-A049-AB1E01BF518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Tremper les racines dans un mélange d’engrais, de terre et d’eau avant de les mettre en pot, afin de conserver l’humidité et d’apporter des éléments nutritifs</a:t>
          </a:r>
          <a:r>
            <a:rPr lang="fr-FR" sz="500" dirty="0">
              <a:solidFill>
                <a:schemeClr val="tx1"/>
              </a:solidFill>
            </a:rPr>
            <a:t>. </a:t>
          </a:r>
        </a:p>
      </dgm:t>
    </dgm:pt>
    <dgm:pt modelId="{CCB67CF1-9D51-4C2D-BC9C-33C034750480}" type="parTrans" cxnId="{D2D2CFE6-2625-4EA1-BE2E-F602D853872D}">
      <dgm:prSet/>
      <dgm:spPr/>
      <dgm:t>
        <a:bodyPr/>
        <a:lstStyle/>
        <a:p>
          <a:endParaRPr lang="fr-FR"/>
        </a:p>
      </dgm:t>
    </dgm:pt>
    <dgm:pt modelId="{29AF9A17-92ED-4C2D-9440-2FA79D21AC04}" type="sibTrans" cxnId="{D2D2CFE6-2625-4EA1-BE2E-F602D853872D}">
      <dgm:prSet/>
      <dgm:spPr/>
      <dgm:t>
        <a:bodyPr/>
        <a:lstStyle/>
        <a:p>
          <a:endParaRPr lang="fr-FR"/>
        </a:p>
      </dgm:t>
    </dgm:pt>
    <dgm:pt modelId="{A28FB008-A0AA-49FB-97EA-ABB801C58339}">
      <dgm:prSet phldrT="[Text]"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</a:rPr>
            <a:t>Eviter l’exposition prolongée des jeunes</a:t>
          </a:r>
        </a:p>
        <a:p>
          <a:pPr algn="ctr"/>
          <a:r>
            <a:rPr lang="fr-FR" sz="2000" dirty="0">
              <a:solidFill>
                <a:schemeClr val="tx1"/>
              </a:solidFill>
            </a:rPr>
            <a:t> plants au soleil.</a:t>
          </a:r>
        </a:p>
      </dgm:t>
    </dgm:pt>
    <dgm:pt modelId="{0342AC61-2818-47AA-A1AB-FCCCFBC59868}" type="sibTrans" cxnId="{AF8D846D-E92A-49A0-95ED-3F3EEFD01B62}">
      <dgm:prSet/>
      <dgm:spPr/>
      <dgm:t>
        <a:bodyPr/>
        <a:lstStyle/>
        <a:p>
          <a:endParaRPr lang="fr-FR"/>
        </a:p>
      </dgm:t>
    </dgm:pt>
    <dgm:pt modelId="{B0926D91-307E-45B2-B27F-AFD500E4E54B}" type="parTrans" cxnId="{AF8D846D-E92A-49A0-95ED-3F3EEFD01B62}">
      <dgm:prSet/>
      <dgm:spPr/>
      <dgm:t>
        <a:bodyPr/>
        <a:lstStyle/>
        <a:p>
          <a:endParaRPr lang="fr-FR"/>
        </a:p>
      </dgm:t>
    </dgm:pt>
    <dgm:pt modelId="{7AF62E8F-0688-4D0B-98A7-5F12F544EA91}" type="pres">
      <dgm:prSet presAssocID="{125F64F4-D383-456D-B669-896BD57DA4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2BFD417-70F6-4FE9-AE25-82A16020B3BD}" type="pres">
      <dgm:prSet presAssocID="{BCDB257B-205E-457B-A049-AB1E01BF5185}" presName="parentLin" presStyleCnt="0"/>
      <dgm:spPr/>
    </dgm:pt>
    <dgm:pt modelId="{095BC56D-6F48-451C-8177-2737B6ECB960}" type="pres">
      <dgm:prSet presAssocID="{BCDB257B-205E-457B-A049-AB1E01BF5185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1FD040AE-B421-485F-82F3-1468E0D98E32}" type="pres">
      <dgm:prSet presAssocID="{BCDB257B-205E-457B-A049-AB1E01BF5185}" presName="parentText" presStyleLbl="node1" presStyleIdx="0" presStyleCnt="2" custScaleX="113412" custScaleY="119968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1F61DC-90C6-4155-B78D-56DCB64896FE}" type="pres">
      <dgm:prSet presAssocID="{BCDB257B-205E-457B-A049-AB1E01BF5185}" presName="negativeSpace" presStyleCnt="0"/>
      <dgm:spPr/>
    </dgm:pt>
    <dgm:pt modelId="{62E60428-793D-43EA-A176-75D45C3934DA}" type="pres">
      <dgm:prSet presAssocID="{BCDB257B-205E-457B-A049-AB1E01BF5185}" presName="childText" presStyleLbl="conFgAcc1" presStyleIdx="0" presStyleCnt="2">
        <dgm:presLayoutVars>
          <dgm:bulletEnabled val="1"/>
        </dgm:presLayoutVars>
      </dgm:prSet>
      <dgm:spPr/>
    </dgm:pt>
    <dgm:pt modelId="{C4EB87C0-BD29-443C-B5EF-8C7380D1C3CE}" type="pres">
      <dgm:prSet presAssocID="{29AF9A17-92ED-4C2D-9440-2FA79D21AC04}" presName="spaceBetweenRectangles" presStyleCnt="0"/>
      <dgm:spPr/>
    </dgm:pt>
    <dgm:pt modelId="{91CE03EF-847F-4D27-B2C1-54218AC605AE}" type="pres">
      <dgm:prSet presAssocID="{A28FB008-A0AA-49FB-97EA-ABB801C58339}" presName="parentLin" presStyleCnt="0"/>
      <dgm:spPr/>
    </dgm:pt>
    <dgm:pt modelId="{0D565C1F-1F93-4B09-98EF-C70DA4C8963F}" type="pres">
      <dgm:prSet presAssocID="{A28FB008-A0AA-49FB-97EA-ABB801C58339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22B2D862-7231-482D-B46E-33DC53DF35CC}" type="pres">
      <dgm:prSet presAssocID="{A28FB008-A0AA-49FB-97EA-ABB801C58339}" presName="parentText" presStyleLbl="node1" presStyleIdx="1" presStyleCnt="2" custScaleX="113179" custScaleY="11744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A1E717-92E6-4DAF-ADDB-29610333F642}" type="pres">
      <dgm:prSet presAssocID="{A28FB008-A0AA-49FB-97EA-ABB801C58339}" presName="negativeSpace" presStyleCnt="0"/>
      <dgm:spPr/>
    </dgm:pt>
    <dgm:pt modelId="{10329F76-FBF1-4C4C-B2A8-396076C3795E}" type="pres">
      <dgm:prSet presAssocID="{A28FB008-A0AA-49FB-97EA-ABB801C583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106EBA-D1E2-483F-BD87-A524D483CFC8}" type="presOf" srcId="{A28FB008-A0AA-49FB-97EA-ABB801C58339}" destId="{0D565C1F-1F93-4B09-98EF-C70DA4C8963F}" srcOrd="0" destOrd="0" presId="urn:microsoft.com/office/officeart/2005/8/layout/list1"/>
    <dgm:cxn modelId="{AF2F856D-202C-4683-973C-AC7CF593F669}" type="presOf" srcId="{BCDB257B-205E-457B-A049-AB1E01BF5185}" destId="{095BC56D-6F48-451C-8177-2737B6ECB960}" srcOrd="0" destOrd="0" presId="urn:microsoft.com/office/officeart/2005/8/layout/list1"/>
    <dgm:cxn modelId="{D2D2CFE6-2625-4EA1-BE2E-F602D853872D}" srcId="{125F64F4-D383-456D-B669-896BD57DA4E0}" destId="{BCDB257B-205E-457B-A049-AB1E01BF5185}" srcOrd="0" destOrd="0" parTransId="{CCB67CF1-9D51-4C2D-BC9C-33C034750480}" sibTransId="{29AF9A17-92ED-4C2D-9440-2FA79D21AC04}"/>
    <dgm:cxn modelId="{A3C76271-4EF8-4407-BDAA-D620240B1C2E}" type="presOf" srcId="{A28FB008-A0AA-49FB-97EA-ABB801C58339}" destId="{22B2D862-7231-482D-B46E-33DC53DF35CC}" srcOrd="1" destOrd="0" presId="urn:microsoft.com/office/officeart/2005/8/layout/list1"/>
    <dgm:cxn modelId="{941BBB04-ED2D-4557-A095-A3AA467BFE4E}" type="presOf" srcId="{125F64F4-D383-456D-B669-896BD57DA4E0}" destId="{7AF62E8F-0688-4D0B-98A7-5F12F544EA91}" srcOrd="0" destOrd="0" presId="urn:microsoft.com/office/officeart/2005/8/layout/list1"/>
    <dgm:cxn modelId="{805AE2C6-AE01-4E96-824A-7EE62394C7AB}" type="presOf" srcId="{BCDB257B-205E-457B-A049-AB1E01BF5185}" destId="{1FD040AE-B421-485F-82F3-1468E0D98E32}" srcOrd="1" destOrd="0" presId="urn:microsoft.com/office/officeart/2005/8/layout/list1"/>
    <dgm:cxn modelId="{AF8D846D-E92A-49A0-95ED-3F3EEFD01B62}" srcId="{125F64F4-D383-456D-B669-896BD57DA4E0}" destId="{A28FB008-A0AA-49FB-97EA-ABB801C58339}" srcOrd="1" destOrd="0" parTransId="{B0926D91-307E-45B2-B27F-AFD500E4E54B}" sibTransId="{0342AC61-2818-47AA-A1AB-FCCCFBC59868}"/>
    <dgm:cxn modelId="{11CA18B0-6253-4380-BCAE-DD58827816B1}" type="presParOf" srcId="{7AF62E8F-0688-4D0B-98A7-5F12F544EA91}" destId="{42BFD417-70F6-4FE9-AE25-82A16020B3BD}" srcOrd="0" destOrd="0" presId="urn:microsoft.com/office/officeart/2005/8/layout/list1"/>
    <dgm:cxn modelId="{1782A374-0252-4795-89AA-5084AAAA0A80}" type="presParOf" srcId="{42BFD417-70F6-4FE9-AE25-82A16020B3BD}" destId="{095BC56D-6F48-451C-8177-2737B6ECB960}" srcOrd="0" destOrd="0" presId="urn:microsoft.com/office/officeart/2005/8/layout/list1"/>
    <dgm:cxn modelId="{990F3894-274A-43A3-8B48-58560DF23B3E}" type="presParOf" srcId="{42BFD417-70F6-4FE9-AE25-82A16020B3BD}" destId="{1FD040AE-B421-485F-82F3-1468E0D98E32}" srcOrd="1" destOrd="0" presId="urn:microsoft.com/office/officeart/2005/8/layout/list1"/>
    <dgm:cxn modelId="{232646F9-BD3F-49E5-AB1E-29A9B94BB34B}" type="presParOf" srcId="{7AF62E8F-0688-4D0B-98A7-5F12F544EA91}" destId="{2F1F61DC-90C6-4155-B78D-56DCB64896FE}" srcOrd="1" destOrd="0" presId="urn:microsoft.com/office/officeart/2005/8/layout/list1"/>
    <dgm:cxn modelId="{08AF404B-30BF-4F09-8DFF-A802017FBD00}" type="presParOf" srcId="{7AF62E8F-0688-4D0B-98A7-5F12F544EA91}" destId="{62E60428-793D-43EA-A176-75D45C3934DA}" srcOrd="2" destOrd="0" presId="urn:microsoft.com/office/officeart/2005/8/layout/list1"/>
    <dgm:cxn modelId="{4B23D58E-80AF-47F1-A676-328B777C43E9}" type="presParOf" srcId="{7AF62E8F-0688-4D0B-98A7-5F12F544EA91}" destId="{C4EB87C0-BD29-443C-B5EF-8C7380D1C3CE}" srcOrd="3" destOrd="0" presId="urn:microsoft.com/office/officeart/2005/8/layout/list1"/>
    <dgm:cxn modelId="{11EEF506-5C0E-407E-8F9D-0E634F50B765}" type="presParOf" srcId="{7AF62E8F-0688-4D0B-98A7-5F12F544EA91}" destId="{91CE03EF-847F-4D27-B2C1-54218AC605AE}" srcOrd="4" destOrd="0" presId="urn:microsoft.com/office/officeart/2005/8/layout/list1"/>
    <dgm:cxn modelId="{E1A47F75-A680-4D9F-B3C4-4DABA76C11F6}" type="presParOf" srcId="{91CE03EF-847F-4D27-B2C1-54218AC605AE}" destId="{0D565C1F-1F93-4B09-98EF-C70DA4C8963F}" srcOrd="0" destOrd="0" presId="urn:microsoft.com/office/officeart/2005/8/layout/list1"/>
    <dgm:cxn modelId="{240BADC6-19FA-4A4F-8EAA-45A99E02B13C}" type="presParOf" srcId="{91CE03EF-847F-4D27-B2C1-54218AC605AE}" destId="{22B2D862-7231-482D-B46E-33DC53DF35CC}" srcOrd="1" destOrd="0" presId="urn:microsoft.com/office/officeart/2005/8/layout/list1"/>
    <dgm:cxn modelId="{573B52F2-2163-4C0E-8E2E-C33ACCDB9A87}" type="presParOf" srcId="{7AF62E8F-0688-4D0B-98A7-5F12F544EA91}" destId="{D8A1E717-92E6-4DAF-ADDB-29610333F642}" srcOrd="5" destOrd="0" presId="urn:microsoft.com/office/officeart/2005/8/layout/list1"/>
    <dgm:cxn modelId="{04789442-EA6E-4ABF-B9C4-A52785F9EB9A}" type="presParOf" srcId="{7AF62E8F-0688-4D0B-98A7-5F12F544EA91}" destId="{10329F76-FBF1-4C4C-B2A8-396076C379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AE04FF-5161-4C9D-A246-0B88A66C6CEC}" type="doc">
      <dgm:prSet loTypeId="urn:microsoft.com/office/officeart/2005/8/layout/matrix1" loCatId="matrix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366868FD-CC7F-48F3-902F-1AFB1E77DFA6}">
      <dgm:prSet phldrT="[Text]" phldr="1"/>
      <dgm:spPr/>
      <dgm:t>
        <a:bodyPr/>
        <a:lstStyle/>
        <a:p>
          <a:endParaRPr lang="fr-FR" dirty="0"/>
        </a:p>
      </dgm:t>
    </dgm:pt>
    <dgm:pt modelId="{2DFE93C0-AA43-4462-AD6E-726CE6B1428D}" type="parTrans" cxnId="{82CDC0FA-2FDF-4645-ABB9-08045FD640A7}">
      <dgm:prSet/>
      <dgm:spPr/>
      <dgm:t>
        <a:bodyPr/>
        <a:lstStyle/>
        <a:p>
          <a:endParaRPr lang="fr-FR"/>
        </a:p>
      </dgm:t>
    </dgm:pt>
    <dgm:pt modelId="{401F42D6-DD95-43D4-9E8A-30CBC67CE8C6}" type="sibTrans" cxnId="{82CDC0FA-2FDF-4645-ABB9-08045FD640A7}">
      <dgm:prSet/>
      <dgm:spPr/>
      <dgm:t>
        <a:bodyPr/>
        <a:lstStyle/>
        <a:p>
          <a:endParaRPr lang="fr-FR"/>
        </a:p>
      </dgm:t>
    </dgm:pt>
    <dgm:pt modelId="{5CE87439-63F8-4F8B-A87E-8D7F4EDB76A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400" b="0" dirty="0">
              <a:solidFill>
                <a:schemeClr val="tx1"/>
              </a:solidFill>
            </a:rPr>
            <a:t>1 –  Mise en place des trous espacés d’environ 2,5 m, de dimension 40cm x40 cm x 40 cm.</a:t>
          </a:r>
        </a:p>
      </dgm:t>
    </dgm:pt>
    <dgm:pt modelId="{4D670CB6-705A-43EE-9FE8-9A597EBBE66A}" type="parTrans" cxnId="{70232486-8D92-48D1-A341-1B02FFA2F505}">
      <dgm:prSet/>
      <dgm:spPr/>
      <dgm:t>
        <a:bodyPr/>
        <a:lstStyle/>
        <a:p>
          <a:endParaRPr lang="fr-FR"/>
        </a:p>
      </dgm:t>
    </dgm:pt>
    <dgm:pt modelId="{5A0EB1DC-7675-4A3A-9ABF-5CDE476DDBEC}" type="sibTrans" cxnId="{70232486-8D92-48D1-A341-1B02FFA2F505}">
      <dgm:prSet/>
      <dgm:spPr/>
      <dgm:t>
        <a:bodyPr/>
        <a:lstStyle/>
        <a:p>
          <a:endParaRPr lang="fr-FR"/>
        </a:p>
      </dgm:t>
    </dgm:pt>
    <dgm:pt modelId="{A2F25E64-B4C3-4B0E-9B9A-CE7B9A149395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2 – Plantation suivant les courbes de niveau</a:t>
          </a:r>
          <a:r>
            <a:rPr lang="fr-FR" sz="2900" dirty="0">
              <a:solidFill>
                <a:schemeClr val="tx1"/>
              </a:solidFill>
            </a:rPr>
            <a:t>.</a:t>
          </a:r>
        </a:p>
      </dgm:t>
    </dgm:pt>
    <dgm:pt modelId="{FDFB15DE-B84D-47B5-865B-0EFA46A72E23}" type="parTrans" cxnId="{C227A7EF-1611-4F67-BBA0-15B618900420}">
      <dgm:prSet/>
      <dgm:spPr/>
      <dgm:t>
        <a:bodyPr/>
        <a:lstStyle/>
        <a:p>
          <a:endParaRPr lang="fr-FR"/>
        </a:p>
      </dgm:t>
    </dgm:pt>
    <dgm:pt modelId="{7D9A1090-880E-45BA-B6C5-D9B6D7E1F5AB}" type="sibTrans" cxnId="{C227A7EF-1611-4F67-BBA0-15B618900420}">
      <dgm:prSet/>
      <dgm:spPr/>
      <dgm:t>
        <a:bodyPr/>
        <a:lstStyle/>
        <a:p>
          <a:endParaRPr lang="fr-FR"/>
        </a:p>
      </dgm:t>
    </dgm:pt>
    <dgm:pt modelId="{824FF111-489A-42D2-90A6-849279481F67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3 – Ajouter un peu d’engrais si possible.  </a:t>
          </a:r>
        </a:p>
      </dgm:t>
    </dgm:pt>
    <dgm:pt modelId="{919CE933-DE09-4716-A805-D69C44313A28}" type="parTrans" cxnId="{9FC39804-59AA-4168-A61C-F9D489C57610}">
      <dgm:prSet/>
      <dgm:spPr/>
      <dgm:t>
        <a:bodyPr/>
        <a:lstStyle/>
        <a:p>
          <a:endParaRPr lang="fr-FR"/>
        </a:p>
      </dgm:t>
    </dgm:pt>
    <dgm:pt modelId="{883299F6-A968-44CF-928F-5844348F6EDC}" type="sibTrans" cxnId="{9FC39804-59AA-4168-A61C-F9D489C57610}">
      <dgm:prSet/>
      <dgm:spPr/>
      <dgm:t>
        <a:bodyPr/>
        <a:lstStyle/>
        <a:p>
          <a:endParaRPr lang="fr-FR"/>
        </a:p>
      </dgm:t>
    </dgm:pt>
    <dgm:pt modelId="{5DD95734-B771-4930-B11F-0AB617ED5A87}">
      <dgm:prSet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4 – Plantation réalisée en saison de pluie</a:t>
          </a:r>
        </a:p>
      </dgm:t>
    </dgm:pt>
    <dgm:pt modelId="{B3A2E876-B81B-4B27-9E51-1DEF736E179B}" type="parTrans" cxnId="{516748FC-2373-4D1D-8F59-EABDADAEF825}">
      <dgm:prSet/>
      <dgm:spPr/>
      <dgm:t>
        <a:bodyPr/>
        <a:lstStyle/>
        <a:p>
          <a:endParaRPr lang="fr-FR"/>
        </a:p>
      </dgm:t>
    </dgm:pt>
    <dgm:pt modelId="{8D080801-DE7E-4A3C-8258-9572F01C4DCE}" type="sibTrans" cxnId="{516748FC-2373-4D1D-8F59-EABDADAEF825}">
      <dgm:prSet/>
      <dgm:spPr/>
      <dgm:t>
        <a:bodyPr/>
        <a:lstStyle/>
        <a:p>
          <a:endParaRPr lang="fr-FR"/>
        </a:p>
      </dgm:t>
    </dgm:pt>
    <dgm:pt modelId="{0AC943CA-D8C6-4793-9AF3-5D3B624FE937}" type="pres">
      <dgm:prSet presAssocID="{BFAE04FF-5161-4C9D-A246-0B88A66C6CE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F27854D-C9FD-4D68-8A70-249265BC7193}" type="pres">
      <dgm:prSet presAssocID="{BFAE04FF-5161-4C9D-A246-0B88A66C6CEC}" presName="matrix" presStyleCnt="0"/>
      <dgm:spPr/>
    </dgm:pt>
    <dgm:pt modelId="{6DC1A33B-7729-450A-BD78-FC6B1D87C029}" type="pres">
      <dgm:prSet presAssocID="{BFAE04FF-5161-4C9D-A246-0B88A66C6CEC}" presName="tile1" presStyleLbl="node1" presStyleIdx="0" presStyleCnt="4" custLinFactNeighborX="0"/>
      <dgm:spPr/>
      <dgm:t>
        <a:bodyPr/>
        <a:lstStyle/>
        <a:p>
          <a:endParaRPr lang="fr-FR"/>
        </a:p>
      </dgm:t>
    </dgm:pt>
    <dgm:pt modelId="{9C399211-9FEC-49FB-A0A6-F47527346353}" type="pres">
      <dgm:prSet presAssocID="{BFAE04FF-5161-4C9D-A246-0B88A66C6CE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86DC6A-D7AC-4D18-B604-6E04E68A1431}" type="pres">
      <dgm:prSet presAssocID="{BFAE04FF-5161-4C9D-A246-0B88A66C6CEC}" presName="tile2" presStyleLbl="node1" presStyleIdx="1" presStyleCnt="4"/>
      <dgm:spPr/>
      <dgm:t>
        <a:bodyPr/>
        <a:lstStyle/>
        <a:p>
          <a:endParaRPr lang="fr-FR"/>
        </a:p>
      </dgm:t>
    </dgm:pt>
    <dgm:pt modelId="{9431A03A-18EF-494F-95B5-53BC9D6B284D}" type="pres">
      <dgm:prSet presAssocID="{BFAE04FF-5161-4C9D-A246-0B88A66C6CE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0638AE-163E-4074-9C58-5CB0EACE4A89}" type="pres">
      <dgm:prSet presAssocID="{BFAE04FF-5161-4C9D-A246-0B88A66C6CEC}" presName="tile3" presStyleLbl="node1" presStyleIdx="2" presStyleCnt="4"/>
      <dgm:spPr/>
      <dgm:t>
        <a:bodyPr/>
        <a:lstStyle/>
        <a:p>
          <a:endParaRPr lang="fr-FR"/>
        </a:p>
      </dgm:t>
    </dgm:pt>
    <dgm:pt modelId="{15A29FE4-8A64-4BDA-B4C7-DF9E71DCFDF0}" type="pres">
      <dgm:prSet presAssocID="{BFAE04FF-5161-4C9D-A246-0B88A66C6CE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8112FC-2B2F-452D-B378-600F63A796A8}" type="pres">
      <dgm:prSet presAssocID="{BFAE04FF-5161-4C9D-A246-0B88A66C6CEC}" presName="tile4" presStyleLbl="node1" presStyleIdx="3" presStyleCnt="4" custLinFactNeighborY="0"/>
      <dgm:spPr/>
      <dgm:t>
        <a:bodyPr/>
        <a:lstStyle/>
        <a:p>
          <a:endParaRPr lang="fr-FR"/>
        </a:p>
      </dgm:t>
    </dgm:pt>
    <dgm:pt modelId="{1B64DB1E-14C1-487D-8EA3-F9CB1A62FE3C}" type="pres">
      <dgm:prSet presAssocID="{BFAE04FF-5161-4C9D-A246-0B88A66C6CE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4C86FD-641F-4386-954F-EDBC482F51B5}" type="pres">
      <dgm:prSet presAssocID="{BFAE04FF-5161-4C9D-A246-0B88A66C6CE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516748FC-2373-4D1D-8F59-EABDADAEF825}" srcId="{366868FD-CC7F-48F3-902F-1AFB1E77DFA6}" destId="{5DD95734-B771-4930-B11F-0AB617ED5A87}" srcOrd="3" destOrd="0" parTransId="{B3A2E876-B81B-4B27-9E51-1DEF736E179B}" sibTransId="{8D080801-DE7E-4A3C-8258-9572F01C4DCE}"/>
    <dgm:cxn modelId="{A16894B7-0612-48A8-B90B-6EFD1D5BAC11}" type="presOf" srcId="{A2F25E64-B4C3-4B0E-9B9A-CE7B9A149395}" destId="{2B86DC6A-D7AC-4D18-B604-6E04E68A1431}" srcOrd="0" destOrd="0" presId="urn:microsoft.com/office/officeart/2005/8/layout/matrix1"/>
    <dgm:cxn modelId="{C227A7EF-1611-4F67-BBA0-15B618900420}" srcId="{366868FD-CC7F-48F3-902F-1AFB1E77DFA6}" destId="{A2F25E64-B4C3-4B0E-9B9A-CE7B9A149395}" srcOrd="1" destOrd="0" parTransId="{FDFB15DE-B84D-47B5-865B-0EFA46A72E23}" sibTransId="{7D9A1090-880E-45BA-B6C5-D9B6D7E1F5AB}"/>
    <dgm:cxn modelId="{AE7190D7-DF47-4480-8A0F-3FE9FA11186C}" type="presOf" srcId="{5CE87439-63F8-4F8B-A87E-8D7F4EDB76A7}" destId="{9C399211-9FEC-49FB-A0A6-F47527346353}" srcOrd="1" destOrd="0" presId="urn:microsoft.com/office/officeart/2005/8/layout/matrix1"/>
    <dgm:cxn modelId="{99FE24AA-9256-47B6-9A54-7936614045B9}" type="presOf" srcId="{5DD95734-B771-4930-B11F-0AB617ED5A87}" destId="{1B64DB1E-14C1-487D-8EA3-F9CB1A62FE3C}" srcOrd="1" destOrd="0" presId="urn:microsoft.com/office/officeart/2005/8/layout/matrix1"/>
    <dgm:cxn modelId="{97FD3340-DD44-45FA-AFB1-12A880C43436}" type="presOf" srcId="{824FF111-489A-42D2-90A6-849279481F67}" destId="{9C0638AE-163E-4074-9C58-5CB0EACE4A89}" srcOrd="0" destOrd="0" presId="urn:microsoft.com/office/officeart/2005/8/layout/matrix1"/>
    <dgm:cxn modelId="{9FC39804-59AA-4168-A61C-F9D489C57610}" srcId="{366868FD-CC7F-48F3-902F-1AFB1E77DFA6}" destId="{824FF111-489A-42D2-90A6-849279481F67}" srcOrd="2" destOrd="0" parTransId="{919CE933-DE09-4716-A805-D69C44313A28}" sibTransId="{883299F6-A968-44CF-928F-5844348F6EDC}"/>
    <dgm:cxn modelId="{2FDB4D9B-783D-4CEB-8FDB-7CC78862F2F9}" type="presOf" srcId="{5DD95734-B771-4930-B11F-0AB617ED5A87}" destId="{DD8112FC-2B2F-452D-B378-600F63A796A8}" srcOrd="0" destOrd="0" presId="urn:microsoft.com/office/officeart/2005/8/layout/matrix1"/>
    <dgm:cxn modelId="{F9EB448E-9E3C-4F15-9A6E-36E47053B626}" type="presOf" srcId="{5CE87439-63F8-4F8B-A87E-8D7F4EDB76A7}" destId="{6DC1A33B-7729-450A-BD78-FC6B1D87C029}" srcOrd="0" destOrd="0" presId="urn:microsoft.com/office/officeart/2005/8/layout/matrix1"/>
    <dgm:cxn modelId="{0989BAE4-D2FE-471A-B89A-9E58E264A8C5}" type="presOf" srcId="{A2F25E64-B4C3-4B0E-9B9A-CE7B9A149395}" destId="{9431A03A-18EF-494F-95B5-53BC9D6B284D}" srcOrd="1" destOrd="0" presId="urn:microsoft.com/office/officeart/2005/8/layout/matrix1"/>
    <dgm:cxn modelId="{AFB57D0B-12E3-4D55-A05B-59872B067312}" type="presOf" srcId="{BFAE04FF-5161-4C9D-A246-0B88A66C6CEC}" destId="{0AC943CA-D8C6-4793-9AF3-5D3B624FE937}" srcOrd="0" destOrd="0" presId="urn:microsoft.com/office/officeart/2005/8/layout/matrix1"/>
    <dgm:cxn modelId="{82CDC0FA-2FDF-4645-ABB9-08045FD640A7}" srcId="{BFAE04FF-5161-4C9D-A246-0B88A66C6CEC}" destId="{366868FD-CC7F-48F3-902F-1AFB1E77DFA6}" srcOrd="0" destOrd="0" parTransId="{2DFE93C0-AA43-4462-AD6E-726CE6B1428D}" sibTransId="{401F42D6-DD95-43D4-9E8A-30CBC67CE8C6}"/>
    <dgm:cxn modelId="{70232486-8D92-48D1-A341-1B02FFA2F505}" srcId="{366868FD-CC7F-48F3-902F-1AFB1E77DFA6}" destId="{5CE87439-63F8-4F8B-A87E-8D7F4EDB76A7}" srcOrd="0" destOrd="0" parTransId="{4D670CB6-705A-43EE-9FE8-9A597EBBE66A}" sibTransId="{5A0EB1DC-7675-4A3A-9ABF-5CDE476DDBEC}"/>
    <dgm:cxn modelId="{249D9E0F-935C-444B-9539-8FC06EA85888}" type="presOf" srcId="{366868FD-CC7F-48F3-902F-1AFB1E77DFA6}" destId="{654C86FD-641F-4386-954F-EDBC482F51B5}" srcOrd="0" destOrd="0" presId="urn:microsoft.com/office/officeart/2005/8/layout/matrix1"/>
    <dgm:cxn modelId="{920AAFBB-5799-47F9-8B01-3908AE47EDD8}" type="presOf" srcId="{824FF111-489A-42D2-90A6-849279481F67}" destId="{15A29FE4-8A64-4BDA-B4C7-DF9E71DCFDF0}" srcOrd="1" destOrd="0" presId="urn:microsoft.com/office/officeart/2005/8/layout/matrix1"/>
    <dgm:cxn modelId="{2EEDB699-94A0-4DB7-B434-F47DE8C74C54}" type="presParOf" srcId="{0AC943CA-D8C6-4793-9AF3-5D3B624FE937}" destId="{EF27854D-C9FD-4D68-8A70-249265BC7193}" srcOrd="0" destOrd="0" presId="urn:microsoft.com/office/officeart/2005/8/layout/matrix1"/>
    <dgm:cxn modelId="{C457EB6C-4699-4A35-8D6B-843BAF1F2187}" type="presParOf" srcId="{EF27854D-C9FD-4D68-8A70-249265BC7193}" destId="{6DC1A33B-7729-450A-BD78-FC6B1D87C029}" srcOrd="0" destOrd="0" presId="urn:microsoft.com/office/officeart/2005/8/layout/matrix1"/>
    <dgm:cxn modelId="{63DF0AD6-9739-4A8A-BF59-02893DFB876E}" type="presParOf" srcId="{EF27854D-C9FD-4D68-8A70-249265BC7193}" destId="{9C399211-9FEC-49FB-A0A6-F47527346353}" srcOrd="1" destOrd="0" presId="urn:microsoft.com/office/officeart/2005/8/layout/matrix1"/>
    <dgm:cxn modelId="{9E81E4A2-22B3-4435-A75B-EDDB7BDE3ECB}" type="presParOf" srcId="{EF27854D-C9FD-4D68-8A70-249265BC7193}" destId="{2B86DC6A-D7AC-4D18-B604-6E04E68A1431}" srcOrd="2" destOrd="0" presId="urn:microsoft.com/office/officeart/2005/8/layout/matrix1"/>
    <dgm:cxn modelId="{6DD8AE35-B1DD-4A8E-A1E8-5D9A008B70EA}" type="presParOf" srcId="{EF27854D-C9FD-4D68-8A70-249265BC7193}" destId="{9431A03A-18EF-494F-95B5-53BC9D6B284D}" srcOrd="3" destOrd="0" presId="urn:microsoft.com/office/officeart/2005/8/layout/matrix1"/>
    <dgm:cxn modelId="{8FADA90C-1780-4BF7-94CB-989AE3682059}" type="presParOf" srcId="{EF27854D-C9FD-4D68-8A70-249265BC7193}" destId="{9C0638AE-163E-4074-9C58-5CB0EACE4A89}" srcOrd="4" destOrd="0" presId="urn:microsoft.com/office/officeart/2005/8/layout/matrix1"/>
    <dgm:cxn modelId="{8A003550-0A6F-4A8D-BE40-623973A7DC37}" type="presParOf" srcId="{EF27854D-C9FD-4D68-8A70-249265BC7193}" destId="{15A29FE4-8A64-4BDA-B4C7-DF9E71DCFDF0}" srcOrd="5" destOrd="0" presId="urn:microsoft.com/office/officeart/2005/8/layout/matrix1"/>
    <dgm:cxn modelId="{671104F6-8F59-49E5-B0E4-24173F38B36D}" type="presParOf" srcId="{EF27854D-C9FD-4D68-8A70-249265BC7193}" destId="{DD8112FC-2B2F-452D-B378-600F63A796A8}" srcOrd="6" destOrd="0" presId="urn:microsoft.com/office/officeart/2005/8/layout/matrix1"/>
    <dgm:cxn modelId="{9B7CC908-10D1-4552-8DED-8A0BC6CF3F43}" type="presParOf" srcId="{EF27854D-C9FD-4D68-8A70-249265BC7193}" destId="{1B64DB1E-14C1-487D-8EA3-F9CB1A62FE3C}" srcOrd="7" destOrd="0" presId="urn:microsoft.com/office/officeart/2005/8/layout/matrix1"/>
    <dgm:cxn modelId="{69A627BE-1110-480F-919F-EC6B6F67CA97}" type="presParOf" srcId="{0AC943CA-D8C6-4793-9AF3-5D3B624FE937}" destId="{654C86FD-641F-4386-954F-EDBC482F51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806FAF-A5CB-4B38-9C4A-F67A62BFC1E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9D054C7A-E523-48DD-90FF-3620B1CE5FAD}">
      <dgm:prSet phldrT="[Text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Ombrage et arrosage</a:t>
          </a:r>
        </a:p>
      </dgm:t>
    </dgm:pt>
    <dgm:pt modelId="{91FFBAAE-5927-4D87-8732-3D6EDCC5218F}" type="parTrans" cxnId="{E0951F73-FC8C-4B4C-9B43-739934E0C36B}">
      <dgm:prSet/>
      <dgm:spPr/>
      <dgm:t>
        <a:bodyPr/>
        <a:lstStyle/>
        <a:p>
          <a:endParaRPr lang="fr-FR"/>
        </a:p>
      </dgm:t>
    </dgm:pt>
    <dgm:pt modelId="{7FC7507B-C672-4123-ACE4-6AE8AE09093C}" type="sibTrans" cxnId="{E0951F73-FC8C-4B4C-9B43-739934E0C36B}">
      <dgm:prSet/>
      <dgm:spPr/>
      <dgm:t>
        <a:bodyPr/>
        <a:lstStyle/>
        <a:p>
          <a:endParaRPr lang="fr-FR"/>
        </a:p>
      </dgm:t>
    </dgm:pt>
    <dgm:pt modelId="{F2B3C178-F82C-4DF2-9B01-5C807817A22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400" dirty="0"/>
            <a:t>Ombrager le plant après la plantation et arroser régulièrement</a:t>
          </a:r>
          <a:r>
            <a:rPr lang="fr-FR" sz="1500" dirty="0"/>
            <a:t>. </a:t>
          </a:r>
        </a:p>
      </dgm:t>
    </dgm:pt>
    <dgm:pt modelId="{A0E87110-70F6-45B5-9087-DEA48970E256}" type="parTrans" cxnId="{0DA20236-B4D4-4857-ACF0-8A54EC7EBA43}">
      <dgm:prSet/>
      <dgm:spPr/>
      <dgm:t>
        <a:bodyPr/>
        <a:lstStyle/>
        <a:p>
          <a:endParaRPr lang="fr-FR"/>
        </a:p>
      </dgm:t>
    </dgm:pt>
    <dgm:pt modelId="{5B580055-3BCD-407D-B03D-E55B6CE9410B}" type="sibTrans" cxnId="{0DA20236-B4D4-4857-ACF0-8A54EC7EBA43}">
      <dgm:prSet/>
      <dgm:spPr/>
      <dgm:t>
        <a:bodyPr/>
        <a:lstStyle/>
        <a:p>
          <a:endParaRPr lang="fr-FR"/>
        </a:p>
      </dgm:t>
    </dgm:pt>
    <dgm:pt modelId="{280B5E1B-FEE5-4C99-B66B-45DB769E9EA2}">
      <dgm:prSet phldrT="[Text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Regarnissage</a:t>
          </a:r>
        </a:p>
      </dgm:t>
    </dgm:pt>
    <dgm:pt modelId="{9BDC178E-BED4-4202-AB62-02F8E5590642}" type="parTrans" cxnId="{70BB8A2C-38C2-4419-822F-34F4CBC57258}">
      <dgm:prSet/>
      <dgm:spPr/>
      <dgm:t>
        <a:bodyPr/>
        <a:lstStyle/>
        <a:p>
          <a:endParaRPr lang="fr-FR"/>
        </a:p>
      </dgm:t>
    </dgm:pt>
    <dgm:pt modelId="{157C2985-7229-4E67-8523-5AA4CF17DCDF}" type="sibTrans" cxnId="{70BB8A2C-38C2-4419-822F-34F4CBC57258}">
      <dgm:prSet/>
      <dgm:spPr/>
      <dgm:t>
        <a:bodyPr/>
        <a:lstStyle/>
        <a:p>
          <a:endParaRPr lang="fr-FR"/>
        </a:p>
      </dgm:t>
    </dgm:pt>
    <dgm:pt modelId="{E0EF37E1-E926-42E9-AABB-9182948581C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000" dirty="0"/>
            <a:t>On remplace les plants non réussis quand le taux de réussite du reboisement est inférieur à 80%</a:t>
          </a:r>
        </a:p>
      </dgm:t>
    </dgm:pt>
    <dgm:pt modelId="{882F9BC1-773E-4C55-8964-267E1D7BBF57}" type="parTrans" cxnId="{8D06266D-2EA2-42EB-87B6-3F5744358D6F}">
      <dgm:prSet/>
      <dgm:spPr/>
      <dgm:t>
        <a:bodyPr/>
        <a:lstStyle/>
        <a:p>
          <a:endParaRPr lang="fr-FR"/>
        </a:p>
      </dgm:t>
    </dgm:pt>
    <dgm:pt modelId="{EB8C6627-23FA-425C-82EE-97CC5952D20D}" type="sibTrans" cxnId="{8D06266D-2EA2-42EB-87B6-3F5744358D6F}">
      <dgm:prSet/>
      <dgm:spPr/>
      <dgm:t>
        <a:bodyPr/>
        <a:lstStyle/>
        <a:p>
          <a:endParaRPr lang="fr-FR"/>
        </a:p>
      </dgm:t>
    </dgm:pt>
    <dgm:pt modelId="{8AACA899-2660-404F-BB6B-F96E053DD4B8}">
      <dgm:prSet phldrT="[Text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Pare-feu et dégagement</a:t>
          </a:r>
        </a:p>
      </dgm:t>
    </dgm:pt>
    <dgm:pt modelId="{A1B21C05-39FC-490A-B30A-FE19B17B9D4A}" type="parTrans" cxnId="{9F90FEB6-423B-475B-A322-4860965AEFEE}">
      <dgm:prSet/>
      <dgm:spPr/>
      <dgm:t>
        <a:bodyPr/>
        <a:lstStyle/>
        <a:p>
          <a:endParaRPr lang="fr-FR"/>
        </a:p>
      </dgm:t>
    </dgm:pt>
    <dgm:pt modelId="{E26845CF-FB5B-4907-99B1-4130E37977EB}" type="sibTrans" cxnId="{9F90FEB6-423B-475B-A322-4860965AEFEE}">
      <dgm:prSet/>
      <dgm:spPr/>
      <dgm:t>
        <a:bodyPr/>
        <a:lstStyle/>
        <a:p>
          <a:endParaRPr lang="fr-FR"/>
        </a:p>
      </dgm:t>
    </dgm:pt>
    <dgm:pt modelId="{76987251-CD83-44D2-8C7B-DEC325E1D7C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1600" dirty="0"/>
            <a:t>Dégager complètement autour du reboisement sur une bande de 10 à 50 m de large.</a:t>
          </a:r>
        </a:p>
      </dgm:t>
    </dgm:pt>
    <dgm:pt modelId="{FE8F559E-83DB-41A5-8437-D57B1DCB3677}" type="parTrans" cxnId="{847EF6E4-DC86-4A19-84DF-07852FEB20D1}">
      <dgm:prSet/>
      <dgm:spPr/>
      <dgm:t>
        <a:bodyPr/>
        <a:lstStyle/>
        <a:p>
          <a:endParaRPr lang="fr-FR"/>
        </a:p>
      </dgm:t>
    </dgm:pt>
    <dgm:pt modelId="{6F79BFE6-6311-4422-BDB9-E6940048E767}" type="sibTrans" cxnId="{847EF6E4-DC86-4A19-84DF-07852FEB20D1}">
      <dgm:prSet/>
      <dgm:spPr/>
      <dgm:t>
        <a:bodyPr/>
        <a:lstStyle/>
        <a:p>
          <a:endParaRPr lang="fr-FR"/>
        </a:p>
      </dgm:t>
    </dgm:pt>
    <dgm:pt modelId="{BE024905-32F4-49AB-8647-23713200092A}">
      <dgm:prSet custT="1"/>
      <dgm:spPr/>
      <dgm:t>
        <a:bodyPr/>
        <a:lstStyle/>
        <a:p>
          <a:r>
            <a:rPr lang="fr-FR" sz="1600" dirty="0"/>
            <a:t>Enlever les mauvaises herbes du plant dans un rayon de 40 à 50 cm.</a:t>
          </a:r>
        </a:p>
      </dgm:t>
    </dgm:pt>
    <dgm:pt modelId="{7246F8C0-300B-406D-BAEE-09DC5C7DF63A}" type="parTrans" cxnId="{7BE1BAB5-A683-47B7-B38D-32A5ACBFBC32}">
      <dgm:prSet/>
      <dgm:spPr/>
      <dgm:t>
        <a:bodyPr/>
        <a:lstStyle/>
        <a:p>
          <a:endParaRPr lang="fr-FR"/>
        </a:p>
      </dgm:t>
    </dgm:pt>
    <dgm:pt modelId="{B93E3231-AA21-47BD-A55D-C7AF5AA80C65}" type="sibTrans" cxnId="{7BE1BAB5-A683-47B7-B38D-32A5ACBFBC32}">
      <dgm:prSet/>
      <dgm:spPr/>
      <dgm:t>
        <a:bodyPr/>
        <a:lstStyle/>
        <a:p>
          <a:endParaRPr lang="fr-FR"/>
        </a:p>
      </dgm:t>
    </dgm:pt>
    <dgm:pt modelId="{C3BB28E1-3F62-4DBB-BFE3-03DD525D4CFA}" type="pres">
      <dgm:prSet presAssocID="{C6806FAF-A5CB-4B38-9C4A-F67A62BFC1E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1ED6EB3-5932-420B-93CC-78E3ED20E78E}" type="pres">
      <dgm:prSet presAssocID="{9D054C7A-E523-48DD-90FF-3620B1CE5FA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F41E91-B2EF-46BD-83CC-08E2D98010FC}" type="pres">
      <dgm:prSet presAssocID="{9D054C7A-E523-48DD-90FF-3620B1CE5FA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0C7E26-EFF6-4062-B5B1-AF40234F7358}" type="pres">
      <dgm:prSet presAssocID="{280B5E1B-FEE5-4C99-B66B-45DB769E9EA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374F45-CFF7-4EB1-B8E8-1A72B42E4D25}" type="pres">
      <dgm:prSet presAssocID="{280B5E1B-FEE5-4C99-B66B-45DB769E9EA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59A6BB-BBCC-423A-AA5B-143C0F30E4FC}" type="pres">
      <dgm:prSet presAssocID="{8AACA899-2660-404F-BB6B-F96E053DD4B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DA54E8-CE32-4839-90B7-C047C83B9764}" type="pres">
      <dgm:prSet presAssocID="{8AACA899-2660-404F-BB6B-F96E053DD4B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965E85-C8B3-401C-862A-3DF226179AE0}" type="presOf" srcId="{76987251-CD83-44D2-8C7B-DEC325E1D7C6}" destId="{E7DA54E8-CE32-4839-90B7-C047C83B9764}" srcOrd="0" destOrd="0" presId="urn:microsoft.com/office/officeart/2009/3/layout/IncreasingArrowsProcess"/>
    <dgm:cxn modelId="{BB46D0DE-A94B-4924-80F0-22AAED386432}" type="presOf" srcId="{C6806FAF-A5CB-4B38-9C4A-F67A62BFC1E6}" destId="{C3BB28E1-3F62-4DBB-BFE3-03DD525D4CFA}" srcOrd="0" destOrd="0" presId="urn:microsoft.com/office/officeart/2009/3/layout/IncreasingArrowsProcess"/>
    <dgm:cxn modelId="{847EF6E4-DC86-4A19-84DF-07852FEB20D1}" srcId="{8AACA899-2660-404F-BB6B-F96E053DD4B8}" destId="{76987251-CD83-44D2-8C7B-DEC325E1D7C6}" srcOrd="0" destOrd="0" parTransId="{FE8F559E-83DB-41A5-8437-D57B1DCB3677}" sibTransId="{6F79BFE6-6311-4422-BDB9-E6940048E767}"/>
    <dgm:cxn modelId="{0DA20236-B4D4-4857-ACF0-8A54EC7EBA43}" srcId="{9D054C7A-E523-48DD-90FF-3620B1CE5FAD}" destId="{F2B3C178-F82C-4DF2-9B01-5C807817A223}" srcOrd="0" destOrd="0" parTransId="{A0E87110-70F6-45B5-9087-DEA48970E256}" sibTransId="{5B580055-3BCD-407D-B03D-E55B6CE9410B}"/>
    <dgm:cxn modelId="{D38194E6-FA7D-4799-9E6E-19C58A6F3FE1}" type="presOf" srcId="{9D054C7A-E523-48DD-90FF-3620B1CE5FAD}" destId="{01ED6EB3-5932-420B-93CC-78E3ED20E78E}" srcOrd="0" destOrd="0" presId="urn:microsoft.com/office/officeart/2009/3/layout/IncreasingArrowsProcess"/>
    <dgm:cxn modelId="{70BB8A2C-38C2-4419-822F-34F4CBC57258}" srcId="{C6806FAF-A5CB-4B38-9C4A-F67A62BFC1E6}" destId="{280B5E1B-FEE5-4C99-B66B-45DB769E9EA2}" srcOrd="1" destOrd="0" parTransId="{9BDC178E-BED4-4202-AB62-02F8E5590642}" sibTransId="{157C2985-7229-4E67-8523-5AA4CF17DCDF}"/>
    <dgm:cxn modelId="{9F90FEB6-423B-475B-A322-4860965AEFEE}" srcId="{C6806FAF-A5CB-4B38-9C4A-F67A62BFC1E6}" destId="{8AACA899-2660-404F-BB6B-F96E053DD4B8}" srcOrd="2" destOrd="0" parTransId="{A1B21C05-39FC-490A-B30A-FE19B17B9D4A}" sibTransId="{E26845CF-FB5B-4907-99B1-4130E37977EB}"/>
    <dgm:cxn modelId="{23080748-6C0F-4E8B-84DE-1FD9A926C611}" type="presOf" srcId="{280B5E1B-FEE5-4C99-B66B-45DB769E9EA2}" destId="{780C7E26-EFF6-4062-B5B1-AF40234F7358}" srcOrd="0" destOrd="0" presId="urn:microsoft.com/office/officeart/2009/3/layout/IncreasingArrowsProcess"/>
    <dgm:cxn modelId="{E0BB2D84-D8D2-4428-95FA-E408375436E0}" type="presOf" srcId="{F2B3C178-F82C-4DF2-9B01-5C807817A223}" destId="{83F41E91-B2EF-46BD-83CC-08E2D98010FC}" srcOrd="0" destOrd="0" presId="urn:microsoft.com/office/officeart/2009/3/layout/IncreasingArrowsProcess"/>
    <dgm:cxn modelId="{E0951F73-FC8C-4B4C-9B43-739934E0C36B}" srcId="{C6806FAF-A5CB-4B38-9C4A-F67A62BFC1E6}" destId="{9D054C7A-E523-48DD-90FF-3620B1CE5FAD}" srcOrd="0" destOrd="0" parTransId="{91FFBAAE-5927-4D87-8732-3D6EDCC5218F}" sibTransId="{7FC7507B-C672-4123-ACE4-6AE8AE09093C}"/>
    <dgm:cxn modelId="{72A55236-F1BA-4A71-A5DB-3A87CFB9B006}" type="presOf" srcId="{8AACA899-2660-404F-BB6B-F96E053DD4B8}" destId="{CB59A6BB-BBCC-423A-AA5B-143C0F30E4FC}" srcOrd="0" destOrd="0" presId="urn:microsoft.com/office/officeart/2009/3/layout/IncreasingArrowsProcess"/>
    <dgm:cxn modelId="{8D06266D-2EA2-42EB-87B6-3F5744358D6F}" srcId="{280B5E1B-FEE5-4C99-B66B-45DB769E9EA2}" destId="{E0EF37E1-E926-42E9-AABB-9182948581C8}" srcOrd="0" destOrd="0" parTransId="{882F9BC1-773E-4C55-8964-267E1D7BBF57}" sibTransId="{EB8C6627-23FA-425C-82EE-97CC5952D20D}"/>
    <dgm:cxn modelId="{A65234BB-8B90-4C8F-A2EF-8CB715004D8F}" type="presOf" srcId="{BE024905-32F4-49AB-8647-23713200092A}" destId="{E7DA54E8-CE32-4839-90B7-C047C83B9764}" srcOrd="0" destOrd="1" presId="urn:microsoft.com/office/officeart/2009/3/layout/IncreasingArrowsProcess"/>
    <dgm:cxn modelId="{2A3D5B36-8A29-41B8-8EB5-1EAB00AE4A89}" type="presOf" srcId="{E0EF37E1-E926-42E9-AABB-9182948581C8}" destId="{61374F45-CFF7-4EB1-B8E8-1A72B42E4D25}" srcOrd="0" destOrd="0" presId="urn:microsoft.com/office/officeart/2009/3/layout/IncreasingArrowsProcess"/>
    <dgm:cxn modelId="{7BE1BAB5-A683-47B7-B38D-32A5ACBFBC32}" srcId="{8AACA899-2660-404F-BB6B-F96E053DD4B8}" destId="{BE024905-32F4-49AB-8647-23713200092A}" srcOrd="1" destOrd="0" parTransId="{7246F8C0-300B-406D-BAEE-09DC5C7DF63A}" sibTransId="{B93E3231-AA21-47BD-A55D-C7AF5AA80C65}"/>
    <dgm:cxn modelId="{17D5A22A-E8C7-48B7-B99B-D55D5E4E031C}" type="presParOf" srcId="{C3BB28E1-3F62-4DBB-BFE3-03DD525D4CFA}" destId="{01ED6EB3-5932-420B-93CC-78E3ED20E78E}" srcOrd="0" destOrd="0" presId="urn:microsoft.com/office/officeart/2009/3/layout/IncreasingArrowsProcess"/>
    <dgm:cxn modelId="{79025B62-2E39-4E4C-A73E-A5F95A2E0217}" type="presParOf" srcId="{C3BB28E1-3F62-4DBB-BFE3-03DD525D4CFA}" destId="{83F41E91-B2EF-46BD-83CC-08E2D98010FC}" srcOrd="1" destOrd="0" presId="urn:microsoft.com/office/officeart/2009/3/layout/IncreasingArrowsProcess"/>
    <dgm:cxn modelId="{C582FAC3-9EBB-40DB-A0EC-FBEBAF230A5D}" type="presParOf" srcId="{C3BB28E1-3F62-4DBB-BFE3-03DD525D4CFA}" destId="{780C7E26-EFF6-4062-B5B1-AF40234F7358}" srcOrd="2" destOrd="0" presId="urn:microsoft.com/office/officeart/2009/3/layout/IncreasingArrowsProcess"/>
    <dgm:cxn modelId="{DD9C4C46-3E7D-42BE-92AA-E14606728418}" type="presParOf" srcId="{C3BB28E1-3F62-4DBB-BFE3-03DD525D4CFA}" destId="{61374F45-CFF7-4EB1-B8E8-1A72B42E4D25}" srcOrd="3" destOrd="0" presId="urn:microsoft.com/office/officeart/2009/3/layout/IncreasingArrowsProcess"/>
    <dgm:cxn modelId="{838C4F80-13E5-4A26-BBA3-986405522F97}" type="presParOf" srcId="{C3BB28E1-3F62-4DBB-BFE3-03DD525D4CFA}" destId="{CB59A6BB-BBCC-423A-AA5B-143C0F30E4FC}" srcOrd="4" destOrd="0" presId="urn:microsoft.com/office/officeart/2009/3/layout/IncreasingArrowsProcess"/>
    <dgm:cxn modelId="{4E5F9C5E-29E2-45DC-9C45-B5C99FC6E21A}" type="presParOf" srcId="{C3BB28E1-3F62-4DBB-BFE3-03DD525D4CFA}" destId="{E7DA54E8-CE32-4839-90B7-C047C83B976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ABBA2-2740-4CF1-A7EA-BDCAD66F39A1}">
      <dsp:nvSpPr>
        <dsp:cNvPr id="0" name=""/>
        <dsp:cNvSpPr/>
      </dsp:nvSpPr>
      <dsp:spPr>
        <a:xfrm>
          <a:off x="668654" y="0"/>
          <a:ext cx="7578090" cy="377825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75B74-B4BE-433B-B591-808FA601782C}">
      <dsp:nvSpPr>
        <dsp:cNvPr id="0" name=""/>
        <dsp:cNvSpPr/>
      </dsp:nvSpPr>
      <dsp:spPr>
        <a:xfrm>
          <a:off x="70250" y="0"/>
          <a:ext cx="2691053" cy="377825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Etendre la surface boisée et la couverture végétale </a:t>
          </a:r>
          <a:endParaRPr lang="fr-FR" sz="2800" kern="1200" dirty="0"/>
        </a:p>
      </dsp:txBody>
      <dsp:txXfrm>
        <a:off x="201616" y="131366"/>
        <a:ext cx="2428321" cy="3515518"/>
      </dsp:txXfrm>
    </dsp:sp>
    <dsp:sp modelId="{75F944E1-F7FA-4CD6-AFA9-A14FC3E42C51}">
      <dsp:nvSpPr>
        <dsp:cNvPr id="0" name=""/>
        <dsp:cNvSpPr/>
      </dsp:nvSpPr>
      <dsp:spPr>
        <a:xfrm>
          <a:off x="3112173" y="0"/>
          <a:ext cx="2691053" cy="3778250"/>
        </a:xfrm>
        <a:prstGeom prst="roundRect">
          <a:avLst/>
        </a:prstGeom>
        <a:solidFill>
          <a:schemeClr val="accent2">
            <a:shade val="80000"/>
            <a:hueOff val="-147737"/>
            <a:satOff val="-14486"/>
            <a:lumOff val="1579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/>
            <a:t>Conserver les sols et les eaux</a:t>
          </a:r>
          <a:endParaRPr lang="fr-FR" sz="3200" kern="1200" dirty="0"/>
        </a:p>
      </dsp:txBody>
      <dsp:txXfrm>
        <a:off x="3243539" y="131366"/>
        <a:ext cx="2428321" cy="3515518"/>
      </dsp:txXfrm>
    </dsp:sp>
    <dsp:sp modelId="{E9DA8714-DA22-4DDA-AD7E-EDFDAB12497F}">
      <dsp:nvSpPr>
        <dsp:cNvPr id="0" name=""/>
        <dsp:cNvSpPr/>
      </dsp:nvSpPr>
      <dsp:spPr>
        <a:xfrm>
          <a:off x="6154096" y="0"/>
          <a:ext cx="2691053" cy="3778250"/>
        </a:xfrm>
        <a:prstGeom prst="roundRect">
          <a:avLst/>
        </a:prstGeom>
        <a:solidFill>
          <a:schemeClr val="accent2">
            <a:shade val="80000"/>
            <a:hueOff val="-295474"/>
            <a:satOff val="-28971"/>
            <a:lumOff val="3159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Augmenter la production forestière</a:t>
          </a:r>
          <a:endParaRPr lang="fr-FR" sz="2800" kern="1200" dirty="0"/>
        </a:p>
      </dsp:txBody>
      <dsp:txXfrm>
        <a:off x="6285462" y="131366"/>
        <a:ext cx="2428321" cy="3515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A2252-71C8-4356-86EC-7E94205F3CFA}">
      <dsp:nvSpPr>
        <dsp:cNvPr id="0" name=""/>
        <dsp:cNvSpPr/>
      </dsp:nvSpPr>
      <dsp:spPr>
        <a:xfrm>
          <a:off x="3251199" y="1852"/>
          <a:ext cx="4876800" cy="1002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Production de bois de chauffage et de charbon, de pâte à papier.</a:t>
          </a:r>
        </a:p>
      </dsp:txBody>
      <dsp:txXfrm>
        <a:off x="3251199" y="127198"/>
        <a:ext cx="4500761" cy="752078"/>
      </dsp:txXfrm>
    </dsp:sp>
    <dsp:sp modelId="{0FF5CF43-2863-4104-9A51-3B50649F343A}">
      <dsp:nvSpPr>
        <dsp:cNvPr id="0" name=""/>
        <dsp:cNvSpPr/>
      </dsp:nvSpPr>
      <dsp:spPr>
        <a:xfrm>
          <a:off x="0" y="0"/>
          <a:ext cx="3251200" cy="10027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Reboisement économique</a:t>
          </a:r>
          <a:endParaRPr lang="fr-FR" sz="2600" kern="1200" dirty="0"/>
        </a:p>
      </dsp:txBody>
      <dsp:txXfrm>
        <a:off x="48951" y="48951"/>
        <a:ext cx="3153298" cy="904868"/>
      </dsp:txXfrm>
    </dsp:sp>
    <dsp:sp modelId="{859006C3-D472-4E4E-8536-F2586B3CB3B3}">
      <dsp:nvSpPr>
        <dsp:cNvPr id="0" name=""/>
        <dsp:cNvSpPr/>
      </dsp:nvSpPr>
      <dsp:spPr>
        <a:xfrm>
          <a:off x="3251199" y="1104900"/>
          <a:ext cx="4876800" cy="1002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Plantation d’essences de valeur en forêt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3251199" y="1230246"/>
        <a:ext cx="4500761" cy="752078"/>
      </dsp:txXfrm>
    </dsp:sp>
    <dsp:sp modelId="{AF9F7E2E-6801-4D45-9EC8-75C566FECACE}">
      <dsp:nvSpPr>
        <dsp:cNvPr id="0" name=""/>
        <dsp:cNvSpPr/>
      </dsp:nvSpPr>
      <dsp:spPr>
        <a:xfrm>
          <a:off x="0" y="1104900"/>
          <a:ext cx="3251200" cy="10027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Reboisement d’enrichissement</a:t>
          </a:r>
        </a:p>
      </dsp:txBody>
      <dsp:txXfrm>
        <a:off x="48951" y="1153851"/>
        <a:ext cx="3153298" cy="904868"/>
      </dsp:txXfrm>
    </dsp:sp>
    <dsp:sp modelId="{D3D8ABF4-E9E3-4A4F-9438-A14C6035ECDC}">
      <dsp:nvSpPr>
        <dsp:cNvPr id="0" name=""/>
        <dsp:cNvSpPr/>
      </dsp:nvSpPr>
      <dsp:spPr>
        <a:xfrm>
          <a:off x="3251199" y="2207948"/>
          <a:ext cx="4876800" cy="1002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Pour la fixation du sol, les brise-vents</a:t>
          </a:r>
        </a:p>
      </dsp:txBody>
      <dsp:txXfrm>
        <a:off x="3251199" y="2333294"/>
        <a:ext cx="4500761" cy="752078"/>
      </dsp:txXfrm>
    </dsp:sp>
    <dsp:sp modelId="{A841248B-5966-4E66-918E-A3949E693B35}">
      <dsp:nvSpPr>
        <dsp:cNvPr id="0" name=""/>
        <dsp:cNvSpPr/>
      </dsp:nvSpPr>
      <dsp:spPr>
        <a:xfrm>
          <a:off x="0" y="2207948"/>
          <a:ext cx="3251200" cy="10027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Reboisement de protection</a:t>
          </a:r>
          <a:endParaRPr lang="fr-FR" sz="2600" kern="1200" dirty="0"/>
        </a:p>
      </dsp:txBody>
      <dsp:txXfrm>
        <a:off x="48951" y="2256899"/>
        <a:ext cx="3153298" cy="904868"/>
      </dsp:txXfrm>
    </dsp:sp>
    <dsp:sp modelId="{BF24FF96-4E4E-4DA4-A7CB-159C4E4AD0C7}">
      <dsp:nvSpPr>
        <dsp:cNvPr id="0" name=""/>
        <dsp:cNvSpPr/>
      </dsp:nvSpPr>
      <dsp:spPr>
        <a:xfrm>
          <a:off x="3251199" y="3310996"/>
          <a:ext cx="4876800" cy="1002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Pour l’embellissement d’un lieu: parc, jardin, alignement, route, canaux</a:t>
          </a:r>
        </a:p>
      </dsp:txBody>
      <dsp:txXfrm>
        <a:off x="3251199" y="3436342"/>
        <a:ext cx="4500761" cy="752078"/>
      </dsp:txXfrm>
    </dsp:sp>
    <dsp:sp modelId="{0152CCBE-E11A-469B-B284-BBEA145114D0}">
      <dsp:nvSpPr>
        <dsp:cNvPr id="0" name=""/>
        <dsp:cNvSpPr/>
      </dsp:nvSpPr>
      <dsp:spPr>
        <a:xfrm>
          <a:off x="26481" y="3297739"/>
          <a:ext cx="3251200" cy="10027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Reboisement esthétique</a:t>
          </a:r>
          <a:endParaRPr lang="fr-FR" sz="2600" kern="1200" dirty="0"/>
        </a:p>
      </dsp:txBody>
      <dsp:txXfrm>
        <a:off x="75432" y="3346690"/>
        <a:ext cx="3153298" cy="904868"/>
      </dsp:txXfrm>
    </dsp:sp>
    <dsp:sp modelId="{9EC305C2-5605-4C99-A249-A72E49E2DB0F}">
      <dsp:nvSpPr>
        <dsp:cNvPr id="0" name=""/>
        <dsp:cNvSpPr/>
      </dsp:nvSpPr>
      <dsp:spPr>
        <a:xfrm>
          <a:off x="3251199" y="4414044"/>
          <a:ext cx="4876800" cy="1002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Verger à graine, plantation d’assainissement de marais</a:t>
          </a:r>
        </a:p>
      </dsp:txBody>
      <dsp:txXfrm>
        <a:off x="3251199" y="4539390"/>
        <a:ext cx="4500761" cy="752078"/>
      </dsp:txXfrm>
    </dsp:sp>
    <dsp:sp modelId="{5711B4AF-84B7-4210-A8EF-5EAB868415DB}">
      <dsp:nvSpPr>
        <dsp:cNvPr id="0" name=""/>
        <dsp:cNvSpPr/>
      </dsp:nvSpPr>
      <dsp:spPr>
        <a:xfrm>
          <a:off x="26481" y="4415896"/>
          <a:ext cx="3251200" cy="100277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/>
            <a:t>Reboisement spéciale</a:t>
          </a:r>
          <a:endParaRPr lang="fr-FR" sz="2600" kern="1200" dirty="0"/>
        </a:p>
      </dsp:txBody>
      <dsp:txXfrm>
        <a:off x="75432" y="4464847"/>
        <a:ext cx="3153298" cy="904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2E87A-BE01-4E76-A55D-A6DA1A264BC1}">
      <dsp:nvSpPr>
        <dsp:cNvPr id="0" name=""/>
        <dsp:cNvSpPr/>
      </dsp:nvSpPr>
      <dsp:spPr>
        <a:xfrm rot="5400000">
          <a:off x="1405959" y="918970"/>
          <a:ext cx="661710" cy="75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58771-5B9B-4608-81BE-ADEF3D4516FC}">
      <dsp:nvSpPr>
        <dsp:cNvPr id="0" name=""/>
        <dsp:cNvSpPr/>
      </dsp:nvSpPr>
      <dsp:spPr>
        <a:xfrm>
          <a:off x="293" y="185450"/>
          <a:ext cx="3574636" cy="779715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solidFill>
                <a:schemeClr val="tx1"/>
              </a:solidFill>
            </a:rPr>
            <a:t>La pépinière</a:t>
          </a:r>
        </a:p>
      </dsp:txBody>
      <dsp:txXfrm>
        <a:off x="38362" y="223519"/>
        <a:ext cx="3498498" cy="703577"/>
      </dsp:txXfrm>
    </dsp:sp>
    <dsp:sp modelId="{FABD3CB6-F106-4C3E-B5E1-723130084E77}">
      <dsp:nvSpPr>
        <dsp:cNvPr id="0" name=""/>
        <dsp:cNvSpPr/>
      </dsp:nvSpPr>
      <dsp:spPr>
        <a:xfrm>
          <a:off x="2344577" y="259814"/>
          <a:ext cx="810167" cy="63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/>
        </a:p>
      </dsp:txBody>
      <dsp:txXfrm>
        <a:off x="2344577" y="259814"/>
        <a:ext cx="810167" cy="630200"/>
      </dsp:txXfrm>
    </dsp:sp>
    <dsp:sp modelId="{43CD2646-7E64-4292-AC51-C0C74A5374E6}">
      <dsp:nvSpPr>
        <dsp:cNvPr id="0" name=""/>
        <dsp:cNvSpPr/>
      </dsp:nvSpPr>
      <dsp:spPr>
        <a:xfrm rot="5400000">
          <a:off x="3162633" y="1794847"/>
          <a:ext cx="661710" cy="75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213"/>
            <a:satOff val="-1450"/>
            <a:lumOff val="6121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BDD4B-E900-40E1-A76F-300F1A6B0AC9}">
      <dsp:nvSpPr>
        <dsp:cNvPr id="0" name=""/>
        <dsp:cNvSpPr/>
      </dsp:nvSpPr>
      <dsp:spPr>
        <a:xfrm>
          <a:off x="1716119" y="1061328"/>
          <a:ext cx="3656332" cy="77971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  <a:alpha val="7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solidFill>
                <a:schemeClr val="tx1"/>
              </a:solidFill>
            </a:rPr>
            <a:t>Le repiquage</a:t>
          </a:r>
        </a:p>
      </dsp:txBody>
      <dsp:txXfrm>
        <a:off x="1754188" y="1099397"/>
        <a:ext cx="3580194" cy="703577"/>
      </dsp:txXfrm>
    </dsp:sp>
    <dsp:sp modelId="{A45626AC-F5C2-47D1-862D-A5C90385A215}">
      <dsp:nvSpPr>
        <dsp:cNvPr id="0" name=""/>
        <dsp:cNvSpPr/>
      </dsp:nvSpPr>
      <dsp:spPr>
        <a:xfrm>
          <a:off x="4101250" y="1135692"/>
          <a:ext cx="810167" cy="63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/>
        </a:p>
      </dsp:txBody>
      <dsp:txXfrm>
        <a:off x="4101250" y="1135692"/>
        <a:ext cx="810167" cy="630200"/>
      </dsp:txXfrm>
    </dsp:sp>
    <dsp:sp modelId="{43A4E7C1-7A4E-4BCB-AB33-13472FAA4921}">
      <dsp:nvSpPr>
        <dsp:cNvPr id="0" name=""/>
        <dsp:cNvSpPr/>
      </dsp:nvSpPr>
      <dsp:spPr>
        <a:xfrm rot="5400000">
          <a:off x="4855400" y="2670725"/>
          <a:ext cx="661710" cy="753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16425"/>
            <a:satOff val="-2901"/>
            <a:lumOff val="12243"/>
            <a:alphaOff val="0"/>
          </a:schemeClr>
        </a:solid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18E2F-225F-4CE4-A737-AFE2CC6C5E14}">
      <dsp:nvSpPr>
        <dsp:cNvPr id="0" name=""/>
        <dsp:cNvSpPr/>
      </dsp:nvSpPr>
      <dsp:spPr>
        <a:xfrm>
          <a:off x="3431944" y="1937206"/>
          <a:ext cx="3610215" cy="77971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solidFill>
                <a:schemeClr val="tx1"/>
              </a:solidFill>
            </a:rPr>
            <a:t>La plantation</a:t>
          </a:r>
        </a:p>
      </dsp:txBody>
      <dsp:txXfrm>
        <a:off x="3470013" y="1975275"/>
        <a:ext cx="3534077" cy="703577"/>
      </dsp:txXfrm>
    </dsp:sp>
    <dsp:sp modelId="{48E3F5FF-EC66-4E81-B2AF-77C53C1525AA}">
      <dsp:nvSpPr>
        <dsp:cNvPr id="0" name=""/>
        <dsp:cNvSpPr/>
      </dsp:nvSpPr>
      <dsp:spPr>
        <a:xfrm>
          <a:off x="5794018" y="2011569"/>
          <a:ext cx="810167" cy="63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/>
        </a:p>
      </dsp:txBody>
      <dsp:txXfrm>
        <a:off x="5794018" y="2011569"/>
        <a:ext cx="810167" cy="630200"/>
      </dsp:txXfrm>
    </dsp:sp>
    <dsp:sp modelId="{82D4F7CE-159A-45E7-B653-7FE605BC7C11}">
      <dsp:nvSpPr>
        <dsp:cNvPr id="0" name=""/>
        <dsp:cNvSpPr/>
      </dsp:nvSpPr>
      <dsp:spPr>
        <a:xfrm>
          <a:off x="5147770" y="2813083"/>
          <a:ext cx="3767335" cy="779715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>
              <a:solidFill>
                <a:schemeClr val="tx1"/>
              </a:solidFill>
            </a:rPr>
            <a:t>Les</a:t>
          </a:r>
          <a:r>
            <a:rPr lang="fr-FR" sz="3200" b="1" kern="1200" baseline="0" dirty="0">
              <a:solidFill>
                <a:schemeClr val="tx1"/>
              </a:solidFill>
            </a:rPr>
            <a:t> soins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5185839" y="2851152"/>
        <a:ext cx="3691197" cy="70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F662C-6D78-4BDA-8A25-DAF56A29CEEB}">
      <dsp:nvSpPr>
        <dsp:cNvPr id="0" name=""/>
        <dsp:cNvSpPr/>
      </dsp:nvSpPr>
      <dsp:spPr>
        <a:xfrm>
          <a:off x="0" y="606869"/>
          <a:ext cx="8915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F173C2-4812-4E45-AFB8-3210F357878B}">
      <dsp:nvSpPr>
        <dsp:cNvPr id="0" name=""/>
        <dsp:cNvSpPr/>
      </dsp:nvSpPr>
      <dsp:spPr>
        <a:xfrm>
          <a:off x="445334" y="24778"/>
          <a:ext cx="7362477" cy="75921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Terrain approvisionné en eau en permanence</a:t>
          </a:r>
          <a:r>
            <a:rPr lang="fr-FR" sz="1100" kern="1200" dirty="0">
              <a:solidFill>
                <a:schemeClr val="tx1"/>
              </a:solidFill>
            </a:rPr>
            <a:t>.</a:t>
          </a:r>
        </a:p>
      </dsp:txBody>
      <dsp:txXfrm>
        <a:off x="482396" y="61840"/>
        <a:ext cx="7288353" cy="685086"/>
      </dsp:txXfrm>
    </dsp:sp>
    <dsp:sp modelId="{2D39A9DC-C357-4925-99E3-EB1D02A2A14E}">
      <dsp:nvSpPr>
        <dsp:cNvPr id="0" name=""/>
        <dsp:cNvSpPr/>
      </dsp:nvSpPr>
      <dsp:spPr>
        <a:xfrm>
          <a:off x="0" y="1560265"/>
          <a:ext cx="8915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E8A31D-4FED-457A-BFB4-7EE41873DE12}">
      <dsp:nvSpPr>
        <dsp:cNvPr id="0" name=""/>
        <dsp:cNvSpPr/>
      </dsp:nvSpPr>
      <dsp:spPr>
        <a:xfrm>
          <a:off x="445334" y="974069"/>
          <a:ext cx="7374385" cy="76331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Terrain meuble pour faciliter l’enracinement et l’extraction des jeunes plants</a:t>
          </a:r>
          <a:r>
            <a:rPr lang="fr-FR" sz="2000" kern="1200" dirty="0">
              <a:solidFill>
                <a:schemeClr val="tx1"/>
              </a:solidFill>
            </a:rPr>
            <a:t>.</a:t>
          </a:r>
        </a:p>
      </dsp:txBody>
      <dsp:txXfrm>
        <a:off x="482596" y="1011331"/>
        <a:ext cx="7299861" cy="688792"/>
      </dsp:txXfrm>
    </dsp:sp>
    <dsp:sp modelId="{D243E734-EE69-487A-AAAC-64A766EBD56C}">
      <dsp:nvSpPr>
        <dsp:cNvPr id="0" name=""/>
        <dsp:cNvSpPr/>
      </dsp:nvSpPr>
      <dsp:spPr>
        <a:xfrm>
          <a:off x="0" y="2536772"/>
          <a:ext cx="8915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BCFDA-280B-4324-BBA1-6B2B7CBE037B}">
      <dsp:nvSpPr>
        <dsp:cNvPr id="0" name=""/>
        <dsp:cNvSpPr/>
      </dsp:nvSpPr>
      <dsp:spPr>
        <a:xfrm>
          <a:off x="445334" y="1927465"/>
          <a:ext cx="7388912" cy="78642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Recouvrir le terrain ensemencé de terre fine, de paille, et arroser régulièrement</a:t>
          </a:r>
          <a:r>
            <a:rPr lang="fr-FR" sz="1100" kern="1200" dirty="0"/>
            <a:t>.</a:t>
          </a:r>
        </a:p>
      </dsp:txBody>
      <dsp:txXfrm>
        <a:off x="483724" y="1965855"/>
        <a:ext cx="7312132" cy="709646"/>
      </dsp:txXfrm>
    </dsp:sp>
    <dsp:sp modelId="{4053D64B-8F67-4835-A58F-3DE566CF531F}">
      <dsp:nvSpPr>
        <dsp:cNvPr id="0" name=""/>
        <dsp:cNvSpPr/>
      </dsp:nvSpPr>
      <dsp:spPr>
        <a:xfrm>
          <a:off x="0" y="3451071"/>
          <a:ext cx="89154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AC56DB-FD44-4B28-951D-67EAA9704331}">
      <dsp:nvSpPr>
        <dsp:cNvPr id="0" name=""/>
        <dsp:cNvSpPr/>
      </dsp:nvSpPr>
      <dsp:spPr>
        <a:xfrm>
          <a:off x="445334" y="2903972"/>
          <a:ext cx="7388975" cy="72421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tx1"/>
              </a:solidFill>
            </a:rPr>
            <a:t>Après la germination, enlever la paille et mettre une ombrière</a:t>
          </a:r>
          <a:r>
            <a:rPr lang="fr-FR" sz="1200" kern="1200" dirty="0"/>
            <a:t>.</a:t>
          </a:r>
        </a:p>
      </dsp:txBody>
      <dsp:txXfrm>
        <a:off x="480687" y="2939325"/>
        <a:ext cx="7318269" cy="653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21078-D94E-4990-9188-97432002702E}">
      <dsp:nvSpPr>
        <dsp:cNvPr id="0" name=""/>
        <dsp:cNvSpPr/>
      </dsp:nvSpPr>
      <dsp:spPr>
        <a:xfrm>
          <a:off x="0" y="1602907"/>
          <a:ext cx="89154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353B0-9B1D-4893-A12A-F106F771545C}">
      <dsp:nvSpPr>
        <dsp:cNvPr id="0" name=""/>
        <dsp:cNvSpPr/>
      </dsp:nvSpPr>
      <dsp:spPr>
        <a:xfrm>
          <a:off x="445334" y="36484"/>
          <a:ext cx="6234685" cy="1714022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Arroser abondamment la pépinière avant l’extraction des jeunes plants</a:t>
          </a:r>
        </a:p>
      </dsp:txBody>
      <dsp:txXfrm>
        <a:off x="529006" y="120156"/>
        <a:ext cx="6067341" cy="1546678"/>
      </dsp:txXfrm>
    </dsp:sp>
    <dsp:sp modelId="{6AEB7679-32AE-4391-9907-19682185ABEE}">
      <dsp:nvSpPr>
        <dsp:cNvPr id="0" name=""/>
        <dsp:cNvSpPr/>
      </dsp:nvSpPr>
      <dsp:spPr>
        <a:xfrm>
          <a:off x="0" y="3489765"/>
          <a:ext cx="89154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36C5-FEF2-4579-8CB0-BD5BB884024A}">
      <dsp:nvSpPr>
        <dsp:cNvPr id="0" name=""/>
        <dsp:cNvSpPr/>
      </dsp:nvSpPr>
      <dsp:spPr>
        <a:xfrm>
          <a:off x="445334" y="1908907"/>
          <a:ext cx="6234685" cy="172845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Repiquer les plants vigoureux et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de même taille</a:t>
          </a:r>
        </a:p>
      </dsp:txBody>
      <dsp:txXfrm>
        <a:off x="529710" y="1993283"/>
        <a:ext cx="6065933" cy="15597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60428-793D-43EA-A176-75D45C3934DA}">
      <dsp:nvSpPr>
        <dsp:cNvPr id="0" name=""/>
        <dsp:cNvSpPr/>
      </dsp:nvSpPr>
      <dsp:spPr>
        <a:xfrm>
          <a:off x="0" y="1768252"/>
          <a:ext cx="8915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040AE-B421-485F-82F3-1468E0D98E32}">
      <dsp:nvSpPr>
        <dsp:cNvPr id="0" name=""/>
        <dsp:cNvSpPr/>
      </dsp:nvSpPr>
      <dsp:spPr>
        <a:xfrm>
          <a:off x="445334" y="71313"/>
          <a:ext cx="7070881" cy="1770739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Tremper les racines dans un mélange d’engrais, de terre et d’eau avant de les mettre en pot, afin de conserver l’humidité et d’apporter des éléments nutritifs</a:t>
          </a:r>
          <a:r>
            <a:rPr lang="fr-FR" sz="500" kern="1200" dirty="0">
              <a:solidFill>
                <a:schemeClr val="tx1"/>
              </a:solidFill>
            </a:rPr>
            <a:t>. </a:t>
          </a:r>
        </a:p>
      </dsp:txBody>
      <dsp:txXfrm>
        <a:off x="531774" y="157753"/>
        <a:ext cx="6898001" cy="1597859"/>
      </dsp:txXfrm>
    </dsp:sp>
    <dsp:sp modelId="{10329F76-FBF1-4C4C-B2A8-396076C3795E}">
      <dsp:nvSpPr>
        <dsp:cNvPr id="0" name=""/>
        <dsp:cNvSpPr/>
      </dsp:nvSpPr>
      <dsp:spPr>
        <a:xfrm>
          <a:off x="0" y="3580936"/>
          <a:ext cx="8915400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2D862-7231-482D-B46E-33DC53DF35CC}">
      <dsp:nvSpPr>
        <dsp:cNvPr id="0" name=""/>
        <dsp:cNvSpPr/>
      </dsp:nvSpPr>
      <dsp:spPr>
        <a:xfrm>
          <a:off x="445334" y="1921252"/>
          <a:ext cx="7056354" cy="173348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Eviter l’exposition prolongée des jeunes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>
              <a:solidFill>
                <a:schemeClr val="tx1"/>
              </a:solidFill>
            </a:rPr>
            <a:t> plants au soleil.</a:t>
          </a:r>
        </a:p>
      </dsp:txBody>
      <dsp:txXfrm>
        <a:off x="529956" y="2005874"/>
        <a:ext cx="6887110" cy="1564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1A33B-7729-450A-BD78-FC6B1D87C029}">
      <dsp:nvSpPr>
        <dsp:cNvPr id="0" name=""/>
        <dsp:cNvSpPr/>
      </dsp:nvSpPr>
      <dsp:spPr>
        <a:xfrm rot="16200000">
          <a:off x="1284287" y="-1284287"/>
          <a:ext cx="1889125" cy="4457700"/>
        </a:xfrm>
        <a:prstGeom prst="round1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>
              <a:solidFill>
                <a:schemeClr val="tx1"/>
              </a:solidFill>
            </a:rPr>
            <a:t>1 –  Mise en place des trous espacés d’environ 2,5 m, de dimension 40cm x40 cm x 40 cm.</a:t>
          </a:r>
        </a:p>
      </dsp:txBody>
      <dsp:txXfrm rot="5400000">
        <a:off x="0" y="0"/>
        <a:ext cx="4457700" cy="1416843"/>
      </dsp:txXfrm>
    </dsp:sp>
    <dsp:sp modelId="{2B86DC6A-D7AC-4D18-B604-6E04E68A1431}">
      <dsp:nvSpPr>
        <dsp:cNvPr id="0" name=""/>
        <dsp:cNvSpPr/>
      </dsp:nvSpPr>
      <dsp:spPr>
        <a:xfrm>
          <a:off x="4457700" y="0"/>
          <a:ext cx="4457700" cy="188912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2 – Plantation suivant les courbes de niveau</a:t>
          </a:r>
          <a:r>
            <a:rPr lang="fr-FR" sz="2900" kern="1200" dirty="0">
              <a:solidFill>
                <a:schemeClr val="tx1"/>
              </a:solidFill>
            </a:rPr>
            <a:t>.</a:t>
          </a:r>
        </a:p>
      </dsp:txBody>
      <dsp:txXfrm>
        <a:off x="4457700" y="0"/>
        <a:ext cx="4457700" cy="1416843"/>
      </dsp:txXfrm>
    </dsp:sp>
    <dsp:sp modelId="{9C0638AE-163E-4074-9C58-5CB0EACE4A89}">
      <dsp:nvSpPr>
        <dsp:cNvPr id="0" name=""/>
        <dsp:cNvSpPr/>
      </dsp:nvSpPr>
      <dsp:spPr>
        <a:xfrm rot="10800000">
          <a:off x="0" y="1889125"/>
          <a:ext cx="4457700" cy="188912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3 – Ajouter un peu d’engrais si possible.  </a:t>
          </a:r>
        </a:p>
      </dsp:txBody>
      <dsp:txXfrm rot="10800000">
        <a:off x="0" y="2361406"/>
        <a:ext cx="4457700" cy="1416843"/>
      </dsp:txXfrm>
    </dsp:sp>
    <dsp:sp modelId="{DD8112FC-2B2F-452D-B378-600F63A796A8}">
      <dsp:nvSpPr>
        <dsp:cNvPr id="0" name=""/>
        <dsp:cNvSpPr/>
      </dsp:nvSpPr>
      <dsp:spPr>
        <a:xfrm rot="5400000">
          <a:off x="5741987" y="604837"/>
          <a:ext cx="1889125" cy="4457700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4 – Plantation réalisée en saison de pluie</a:t>
          </a:r>
        </a:p>
      </dsp:txBody>
      <dsp:txXfrm rot="-5400000">
        <a:off x="4457700" y="2361406"/>
        <a:ext cx="4457700" cy="1416843"/>
      </dsp:txXfrm>
    </dsp:sp>
    <dsp:sp modelId="{654C86FD-641F-4386-954F-EDBC482F51B5}">
      <dsp:nvSpPr>
        <dsp:cNvPr id="0" name=""/>
        <dsp:cNvSpPr/>
      </dsp:nvSpPr>
      <dsp:spPr>
        <a:xfrm>
          <a:off x="3120390" y="1416843"/>
          <a:ext cx="2674620" cy="94456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166500" y="1462953"/>
        <a:ext cx="2582400" cy="8523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D6EB3-5932-420B-93CC-78E3ED20E78E}">
      <dsp:nvSpPr>
        <dsp:cNvPr id="0" name=""/>
        <dsp:cNvSpPr/>
      </dsp:nvSpPr>
      <dsp:spPr>
        <a:xfrm>
          <a:off x="587305" y="8706"/>
          <a:ext cx="7740789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896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tx1"/>
              </a:solidFill>
            </a:rPr>
            <a:t>Ombrage et arrosage</a:t>
          </a:r>
        </a:p>
      </dsp:txBody>
      <dsp:txXfrm>
        <a:off x="587305" y="290544"/>
        <a:ext cx="7458951" cy="563677"/>
      </dsp:txXfrm>
    </dsp:sp>
    <dsp:sp modelId="{83F41E91-B2EF-46BD-83CC-08E2D98010FC}">
      <dsp:nvSpPr>
        <dsp:cNvPr id="0" name=""/>
        <dsp:cNvSpPr/>
      </dsp:nvSpPr>
      <dsp:spPr>
        <a:xfrm>
          <a:off x="587305" y="878058"/>
          <a:ext cx="2384163" cy="21716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/>
            <a:t>Ombrager le plant après la plantation et arroser régulièrement</a:t>
          </a:r>
          <a:r>
            <a:rPr lang="fr-FR" sz="1500" kern="1200" dirty="0"/>
            <a:t>. </a:t>
          </a:r>
        </a:p>
      </dsp:txBody>
      <dsp:txXfrm>
        <a:off x="587305" y="878058"/>
        <a:ext cx="2384163" cy="2171698"/>
      </dsp:txXfrm>
    </dsp:sp>
    <dsp:sp modelId="{780C7E26-EFF6-4062-B5B1-AF40234F7358}">
      <dsp:nvSpPr>
        <dsp:cNvPr id="0" name=""/>
        <dsp:cNvSpPr/>
      </dsp:nvSpPr>
      <dsp:spPr>
        <a:xfrm>
          <a:off x="2971468" y="384490"/>
          <a:ext cx="5356626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896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tx1"/>
              </a:solidFill>
            </a:rPr>
            <a:t>Regarnissage</a:t>
          </a:r>
        </a:p>
      </dsp:txBody>
      <dsp:txXfrm>
        <a:off x="2971468" y="666328"/>
        <a:ext cx="5074788" cy="563677"/>
      </dsp:txXfrm>
    </dsp:sp>
    <dsp:sp modelId="{61374F45-CFF7-4EB1-B8E8-1A72B42E4D25}">
      <dsp:nvSpPr>
        <dsp:cNvPr id="0" name=""/>
        <dsp:cNvSpPr/>
      </dsp:nvSpPr>
      <dsp:spPr>
        <a:xfrm>
          <a:off x="2971468" y="1253843"/>
          <a:ext cx="2384163" cy="21716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On remplace les plants non réussis quand le taux de réussite du reboisement est inférieur à 80%</a:t>
          </a:r>
        </a:p>
      </dsp:txBody>
      <dsp:txXfrm>
        <a:off x="2971468" y="1253843"/>
        <a:ext cx="2384163" cy="2171698"/>
      </dsp:txXfrm>
    </dsp:sp>
    <dsp:sp modelId="{CB59A6BB-BBCC-423A-AA5B-143C0F30E4FC}">
      <dsp:nvSpPr>
        <dsp:cNvPr id="0" name=""/>
        <dsp:cNvSpPr/>
      </dsp:nvSpPr>
      <dsp:spPr>
        <a:xfrm>
          <a:off x="5355631" y="760275"/>
          <a:ext cx="2972463" cy="112735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7896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tx1"/>
              </a:solidFill>
            </a:rPr>
            <a:t>Pare-feu et dégagement</a:t>
          </a:r>
        </a:p>
      </dsp:txBody>
      <dsp:txXfrm>
        <a:off x="5355631" y="1042113"/>
        <a:ext cx="2690625" cy="563677"/>
      </dsp:txXfrm>
    </dsp:sp>
    <dsp:sp modelId="{E7DA54E8-CE32-4839-90B7-C047C83B9764}">
      <dsp:nvSpPr>
        <dsp:cNvPr id="0" name=""/>
        <dsp:cNvSpPr/>
      </dsp:nvSpPr>
      <dsp:spPr>
        <a:xfrm>
          <a:off x="5355631" y="1629627"/>
          <a:ext cx="2384163" cy="213991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Dégager complètement autour du reboisement sur une bande de 10 à 50 m de large.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Enlever les mauvaises herbes du plant dans un rayon de 40 à 50 cm.</a:t>
          </a:r>
        </a:p>
      </dsp:txBody>
      <dsp:txXfrm>
        <a:off x="5355631" y="1629627"/>
        <a:ext cx="2384163" cy="2139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CA5CA-BB42-4922-AA1F-6D84A87D7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fr-FR" sz="7200" dirty="0" err="1">
                <a:solidFill>
                  <a:srgbClr val="FF0000"/>
                </a:solidFill>
                <a:latin typeface="Algerian" panose="04020705040A02060702" pitchFamily="82" charset="0"/>
              </a:rPr>
              <a:t>lE</a:t>
            </a:r>
            <a:r>
              <a:rPr lang="fr-FR" sz="7200" dirty="0">
                <a:solidFill>
                  <a:srgbClr val="FF0000"/>
                </a:solidFill>
                <a:latin typeface="Algerian" panose="04020705040A02060702" pitchFamily="82" charset="0"/>
              </a:rPr>
              <a:t> REBOISEMENT</a:t>
            </a:r>
          </a:p>
        </p:txBody>
      </p:sp>
    </p:spTree>
    <p:extLst>
      <p:ext uri="{BB962C8B-B14F-4D97-AF65-F5344CB8AC3E}">
        <p14:creationId xmlns:p14="http://schemas.microsoft.com/office/powerpoint/2010/main" val="42625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334D084-19A4-434C-B2A5-1B25E6ADF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54620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8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A7DCB-9069-487E-9ED2-C9CF7725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9234446-A69B-40D7-83C5-25A968E44CE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0727" r="51610" b="3359"/>
          <a:stretch/>
        </p:blipFill>
        <p:spPr bwMode="auto">
          <a:xfrm>
            <a:off x="2592925" y="1904999"/>
            <a:ext cx="4337962" cy="409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80587E-7B74-4A94-B8E4-9DDBBDE32FD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27602" r="1032" b="3653"/>
          <a:stretch/>
        </p:blipFill>
        <p:spPr bwMode="auto">
          <a:xfrm>
            <a:off x="6930887" y="1904998"/>
            <a:ext cx="4573725" cy="4098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FE797B-F1C4-4528-9929-6556C25D5947}"/>
              </a:ext>
            </a:extLst>
          </p:cNvPr>
          <p:cNvSpPr/>
          <p:nvPr/>
        </p:nvSpPr>
        <p:spPr>
          <a:xfrm>
            <a:off x="2782957" y="4585252"/>
            <a:ext cx="1311965" cy="530087"/>
          </a:xfrm>
          <a:prstGeom prst="rect">
            <a:avLst/>
          </a:prstGeom>
          <a:solidFill>
            <a:srgbClr val="A5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Sachet en plastique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77B4AA4-66B9-4526-81CB-161CC92F8744}"/>
              </a:ext>
            </a:extLst>
          </p:cNvPr>
          <p:cNvCxnSpPr/>
          <p:nvPr/>
        </p:nvCxnSpPr>
        <p:spPr>
          <a:xfrm>
            <a:off x="3896139" y="5141843"/>
            <a:ext cx="874644" cy="463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3571CF-A299-4D94-952E-1F9E9DB27DB5}"/>
              </a:ext>
            </a:extLst>
          </p:cNvPr>
          <p:cNvSpPr/>
          <p:nvPr/>
        </p:nvSpPr>
        <p:spPr>
          <a:xfrm>
            <a:off x="5751443" y="2054087"/>
            <a:ext cx="1073427" cy="530087"/>
          </a:xfrm>
          <a:prstGeom prst="rect">
            <a:avLst/>
          </a:prstGeom>
          <a:solidFill>
            <a:srgbClr val="A5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Jeune plant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08B517A-D970-4891-8667-C725897FCD3A}"/>
              </a:ext>
            </a:extLst>
          </p:cNvPr>
          <p:cNvCxnSpPr/>
          <p:nvPr/>
        </p:nvCxnSpPr>
        <p:spPr>
          <a:xfrm flipH="1">
            <a:off x="5459896" y="2597426"/>
            <a:ext cx="967408" cy="660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A52E216-8CA2-4FAA-B5B7-1E40A0C20125}"/>
              </a:ext>
            </a:extLst>
          </p:cNvPr>
          <p:cNvSpPr/>
          <p:nvPr/>
        </p:nvSpPr>
        <p:spPr>
          <a:xfrm>
            <a:off x="4200939" y="3498573"/>
            <a:ext cx="993913" cy="291549"/>
          </a:xfrm>
          <a:prstGeom prst="rect">
            <a:avLst/>
          </a:prstGeom>
          <a:solidFill>
            <a:srgbClr val="A5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Petit trou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FE1A0D4-0CF9-4B90-9815-73CF2F3AC7E0}"/>
              </a:ext>
            </a:extLst>
          </p:cNvPr>
          <p:cNvCxnSpPr/>
          <p:nvPr/>
        </p:nvCxnSpPr>
        <p:spPr>
          <a:xfrm>
            <a:off x="4890052" y="3803374"/>
            <a:ext cx="477079" cy="6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907949-6158-47A0-BEE6-415B50D297A2}"/>
              </a:ext>
            </a:extLst>
          </p:cNvPr>
          <p:cNvSpPr/>
          <p:nvPr/>
        </p:nvSpPr>
        <p:spPr>
          <a:xfrm>
            <a:off x="7275444" y="4585252"/>
            <a:ext cx="1908314" cy="530087"/>
          </a:xfrm>
          <a:prstGeom prst="rect">
            <a:avLst/>
          </a:prstGeom>
          <a:solidFill>
            <a:srgbClr val="A5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Introduire la plante puis boucher le trou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BBFD94B-AD07-42A3-992D-6D841D8A0418}"/>
              </a:ext>
            </a:extLst>
          </p:cNvPr>
          <p:cNvCxnSpPr/>
          <p:nvPr/>
        </p:nvCxnSpPr>
        <p:spPr>
          <a:xfrm flipV="1">
            <a:off x="8653670" y="3670852"/>
            <a:ext cx="755373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9CA86C8-3930-401E-AEEC-C7F9F94D025E}"/>
              </a:ext>
            </a:extLst>
          </p:cNvPr>
          <p:cNvSpPr/>
          <p:nvPr/>
        </p:nvSpPr>
        <p:spPr>
          <a:xfrm>
            <a:off x="7646504" y="1904998"/>
            <a:ext cx="914401" cy="255106"/>
          </a:xfrm>
          <a:prstGeom prst="rect">
            <a:avLst/>
          </a:prstGeom>
          <a:solidFill>
            <a:srgbClr val="A5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87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8750A88-E98D-4EE2-88BC-D710C87A29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19" y="2743200"/>
            <a:ext cx="1683497" cy="284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C6B793-2317-4A7E-A351-456FDD950F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83" y="2743200"/>
            <a:ext cx="3273287" cy="284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5F5FEF-BC99-4E7A-84D6-53A6B6DEE4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77" y="2743200"/>
            <a:ext cx="2188335" cy="28429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41044F-BCAC-4EDE-BAA7-C7ACC37403B4}"/>
              </a:ext>
            </a:extLst>
          </p:cNvPr>
          <p:cNvSpPr/>
          <p:nvPr/>
        </p:nvSpPr>
        <p:spPr>
          <a:xfrm>
            <a:off x="2994519" y="1974574"/>
            <a:ext cx="1683497" cy="530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Jeune plant bien vigoureux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E0EB45-BB00-4A95-9BB2-CB1E21CBF010}"/>
              </a:ext>
            </a:extLst>
          </p:cNvPr>
          <p:cNvSpPr/>
          <p:nvPr/>
        </p:nvSpPr>
        <p:spPr>
          <a:xfrm>
            <a:off x="5380383" y="1905001"/>
            <a:ext cx="3273287" cy="53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Mélange de terre et d’engrais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F92484-21A3-4FCA-ABD6-FA4279B9633A}"/>
              </a:ext>
            </a:extLst>
          </p:cNvPr>
          <p:cNvSpPr/>
          <p:nvPr/>
        </p:nvSpPr>
        <p:spPr>
          <a:xfrm>
            <a:off x="9316277" y="2067339"/>
            <a:ext cx="2188335" cy="53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Repiquage dans les sacs en plastique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998A60C-F0E0-49AF-9F22-E266DD036C80}"/>
              </a:ext>
            </a:extLst>
          </p:cNvPr>
          <p:cNvCxnSpPr/>
          <p:nvPr/>
        </p:nvCxnSpPr>
        <p:spPr>
          <a:xfrm>
            <a:off x="4041913" y="2435088"/>
            <a:ext cx="119270" cy="57315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3FCEE2A-6070-496B-943C-988275458ADB}"/>
              </a:ext>
            </a:extLst>
          </p:cNvPr>
          <p:cNvCxnSpPr/>
          <p:nvPr/>
        </p:nvCxnSpPr>
        <p:spPr>
          <a:xfrm flipH="1">
            <a:off x="7288696" y="2292626"/>
            <a:ext cx="172278" cy="26636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3660829-C6E2-499D-80E6-9D859B77A1C6}"/>
              </a:ext>
            </a:extLst>
          </p:cNvPr>
          <p:cNvCxnSpPr/>
          <p:nvPr/>
        </p:nvCxnSpPr>
        <p:spPr>
          <a:xfrm flipH="1">
            <a:off x="10283687" y="2504661"/>
            <a:ext cx="755374" cy="1868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2087F76-857C-4E67-A5F1-2AF55FEA65C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6" t="19485" b="64284"/>
          <a:stretch/>
        </p:blipFill>
        <p:spPr bwMode="auto">
          <a:xfrm>
            <a:off x="6334539" y="2517913"/>
            <a:ext cx="5170073" cy="3485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4089B8-8869-4A9E-9846-C52597A1A968}"/>
              </a:ext>
            </a:extLst>
          </p:cNvPr>
          <p:cNvSpPr/>
          <p:nvPr/>
        </p:nvSpPr>
        <p:spPr>
          <a:xfrm>
            <a:off x="2592925" y="2517913"/>
            <a:ext cx="3741613" cy="3485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Des jeunes plants prêts pour la plantation</a:t>
            </a:r>
          </a:p>
        </p:txBody>
      </p:sp>
    </p:spTree>
    <p:extLst>
      <p:ext uri="{BB962C8B-B14F-4D97-AF65-F5344CB8AC3E}">
        <p14:creationId xmlns:p14="http://schemas.microsoft.com/office/powerpoint/2010/main" val="72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39009-E66F-4B1B-ABB0-5179E0CF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</a:rPr>
              <a:t>La plantation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82520-1976-434C-B976-8032C903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3CA7EDB-CCC8-4372-BEFC-C42EA66AABD2}"/>
              </a:ext>
            </a:extLst>
          </p:cNvPr>
          <p:cNvSpPr/>
          <p:nvPr/>
        </p:nvSpPr>
        <p:spPr>
          <a:xfrm>
            <a:off x="2589212" y="2133600"/>
            <a:ext cx="8915400" cy="37636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Il s’agit de planter les jeunes plants sur des 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terrains dénudés préalablement préparés.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On choisit des plantules saines, </a:t>
            </a:r>
          </a:p>
          <a:p>
            <a:pPr algn="ctr"/>
            <a:r>
              <a:rPr lang="fr-FR" sz="3200" dirty="0">
                <a:solidFill>
                  <a:schemeClr val="tx1"/>
                </a:solidFill>
              </a:rPr>
              <a:t>bien droites, vigoureuses</a:t>
            </a:r>
          </a:p>
        </p:txBody>
      </p:sp>
    </p:spTree>
    <p:extLst>
      <p:ext uri="{BB962C8B-B14F-4D97-AF65-F5344CB8AC3E}">
        <p14:creationId xmlns:p14="http://schemas.microsoft.com/office/powerpoint/2010/main" val="25412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CA906-417A-4AAC-8635-DCCE112F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Préparation du terrain à reboiser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2A6CEB2-33D1-46C0-9CD6-82ED1CB23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85213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D348409-A683-4115-91A6-9BEF1B2E0E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9804" r="63141" b="67722"/>
          <a:stretch/>
        </p:blipFill>
        <p:spPr bwMode="auto">
          <a:xfrm>
            <a:off x="6374296" y="2411897"/>
            <a:ext cx="5130316" cy="3821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20D5B-4FD5-43DE-A18E-6E25CECE1064}"/>
              </a:ext>
            </a:extLst>
          </p:cNvPr>
          <p:cNvSpPr/>
          <p:nvPr/>
        </p:nvSpPr>
        <p:spPr>
          <a:xfrm>
            <a:off x="2915478" y="2504661"/>
            <a:ext cx="3458818" cy="3729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Plantation</a:t>
            </a:r>
          </a:p>
        </p:txBody>
      </p:sp>
    </p:spTree>
    <p:extLst>
      <p:ext uri="{BB962C8B-B14F-4D97-AF65-F5344CB8AC3E}">
        <p14:creationId xmlns:p14="http://schemas.microsoft.com/office/powerpoint/2010/main" val="23349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29EF5-56CF-4F46-97CD-C3A3A70C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Les soins à apporter à la plantation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E82B8B1-C2FF-4916-97AD-32A32B94C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96596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7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F2F4E7B-98D9-4732-917F-DB2E67A9AF0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5812" r="16130" b="53131"/>
          <a:stretch/>
        </p:blipFill>
        <p:spPr bwMode="auto">
          <a:xfrm>
            <a:off x="7076661" y="2570922"/>
            <a:ext cx="4427951" cy="3260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FE9196-7570-49A7-B9C9-A6A28DBB1810}"/>
              </a:ext>
            </a:extLst>
          </p:cNvPr>
          <p:cNvSpPr/>
          <p:nvPr/>
        </p:nvSpPr>
        <p:spPr>
          <a:xfrm>
            <a:off x="2565032" y="2570921"/>
            <a:ext cx="4483736" cy="3260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>
                <a:solidFill>
                  <a:schemeClr val="tx1"/>
                </a:solidFill>
              </a:rPr>
              <a:t>Reboiser pour restaurer </a:t>
            </a:r>
            <a:r>
              <a:rPr lang="fr-FR" sz="3200" dirty="0">
                <a:solidFill>
                  <a:schemeClr val="tx1"/>
                </a:solidFill>
              </a:rPr>
              <a:t>la couverture végétale</a:t>
            </a:r>
          </a:p>
        </p:txBody>
      </p:sp>
    </p:spTree>
    <p:extLst>
      <p:ext uri="{BB962C8B-B14F-4D97-AF65-F5344CB8AC3E}">
        <p14:creationId xmlns:p14="http://schemas.microsoft.com/office/powerpoint/2010/main" val="3947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58540-8B16-43B3-B6BC-D89C153B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le reboisement?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29A134-AE18-4011-B22D-A832BD3D2A5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Le reboisement est la méthode qui permet de regénérer une forêt épuisée ou surexploitée , d’installer ou de réinstaller la végétation sur des terrains dénudés</a:t>
            </a:r>
          </a:p>
        </p:txBody>
      </p:sp>
    </p:spTree>
    <p:extLst>
      <p:ext uri="{BB962C8B-B14F-4D97-AF65-F5344CB8AC3E}">
        <p14:creationId xmlns:p14="http://schemas.microsoft.com/office/powerpoint/2010/main" val="5873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D006A-9F35-4210-BEB0-7729BD5C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 objectifs?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4D9BEE68-F74D-4027-990A-D646A87B9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4120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2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64016-9BF7-45BC-87C8-21AF0151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Différents types de reboisement.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07C1878-DF9E-41BB-ACED-C5B0408D6E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81935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0BD4E17-2269-42C7-91AD-D7D83F35A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585453"/>
              </p:ext>
            </p:extLst>
          </p:nvPr>
        </p:nvGraphicFramePr>
        <p:xfrm>
          <a:off x="238980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1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BAB73-6367-4335-A4A2-90663130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Etapes de reboisement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5C67B5B-4798-4E04-A6A8-906EDE6688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944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6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9ED02-0CF2-439E-9BC5-563CE3929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</a:rPr>
              <a:t>La pépinière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3F54F4-3953-43D7-8DD7-EAE636AA158B}"/>
              </a:ext>
            </a:extLst>
          </p:cNvPr>
          <p:cNvSpPr/>
          <p:nvPr/>
        </p:nvSpPr>
        <p:spPr>
          <a:xfrm>
            <a:off x="2592926" y="2120348"/>
            <a:ext cx="4284952" cy="37901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C’est un terrain aménagé pour produire des jeunes  plants dans des conditions favorables, à partir des graines d’espèces  différentes ( Pinus, Eucalyptus, …)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A044A60E-0903-427F-BF1C-56BF9D27F4E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33987" r="13903" b="38217"/>
          <a:stretch/>
        </p:blipFill>
        <p:spPr bwMode="auto">
          <a:xfrm>
            <a:off x="6877878" y="2120348"/>
            <a:ext cx="4507020" cy="3790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89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06B0F-AA9E-4A08-91EF-D04B75A2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Préparation et entretien </a:t>
            </a:r>
            <a:br>
              <a:rPr lang="fr-FR" sz="4000" b="1" dirty="0">
                <a:solidFill>
                  <a:srgbClr val="00B050"/>
                </a:solidFill>
              </a:rPr>
            </a:br>
            <a:r>
              <a:rPr lang="fr-FR" sz="4000" b="1" dirty="0">
                <a:solidFill>
                  <a:srgbClr val="00B050"/>
                </a:solidFill>
              </a:rPr>
              <a:t>de la pépinière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D587B41-2821-4A40-B644-763814D33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95346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3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90D2B-A051-4123-B9DF-BB3E5E2A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Le repiquage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90DFF-94C8-4F6D-BE15-221D36EC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542090F-817B-4C6B-9741-404A45A705E7}"/>
              </a:ext>
            </a:extLst>
          </p:cNvPr>
          <p:cNvSpPr/>
          <p:nvPr/>
        </p:nvSpPr>
        <p:spPr>
          <a:xfrm>
            <a:off x="2589212" y="2133600"/>
            <a:ext cx="8911687" cy="37776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Il s’agit de prendre les jeunes plants et de les repiquer en pots en plastique, en bambou, en </a:t>
            </a:r>
            <a:r>
              <a:rPr lang="fr-FR" sz="3200" dirty="0" err="1">
                <a:solidFill>
                  <a:schemeClr val="tx1"/>
                </a:solidFill>
              </a:rPr>
              <a:t>ravinala</a:t>
            </a:r>
            <a:r>
              <a:rPr lang="fr-FR" sz="3200" dirty="0">
                <a:solidFill>
                  <a:schemeClr val="tx1"/>
                </a:solidFill>
              </a:rPr>
              <a:t> ou en boulette d’argile</a:t>
            </a:r>
          </a:p>
        </p:txBody>
      </p:sp>
    </p:spTree>
    <p:extLst>
      <p:ext uri="{BB962C8B-B14F-4D97-AF65-F5344CB8AC3E}">
        <p14:creationId xmlns:p14="http://schemas.microsoft.com/office/powerpoint/2010/main" val="41688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8A97491-CCD2-4778-8DB9-23E02DEFC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71715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</TotalTime>
  <Words>484</Words>
  <Application>Microsoft Office PowerPoint</Application>
  <PresentationFormat>Grand écran</PresentationFormat>
  <Paragraphs>66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Algerian</vt:lpstr>
      <vt:lpstr>Arial</vt:lpstr>
      <vt:lpstr>Century Gothic</vt:lpstr>
      <vt:lpstr>Wingdings 3</vt:lpstr>
      <vt:lpstr>Wisp</vt:lpstr>
      <vt:lpstr> lE REBOISEMENT</vt:lpstr>
      <vt:lpstr>Qu’est-ce que le reboisement?</vt:lpstr>
      <vt:lpstr>Ses objectifs?</vt:lpstr>
      <vt:lpstr>Différents types de reboisement.</vt:lpstr>
      <vt:lpstr>Etapes de reboisement</vt:lpstr>
      <vt:lpstr>La pépinière</vt:lpstr>
      <vt:lpstr>Préparation et entretien  de la pépinière</vt:lpstr>
      <vt:lpstr>Le repiquage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plantation</vt:lpstr>
      <vt:lpstr>Préparation du terrain à reboiser </vt:lpstr>
      <vt:lpstr>Présentation PowerPoint</vt:lpstr>
      <vt:lpstr>Les soins à apporter à la plantation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reboisement</dc:title>
  <dc:creator>Fetra</dc:creator>
  <cp:lastModifiedBy>Adetel</cp:lastModifiedBy>
  <cp:revision>36</cp:revision>
  <dcterms:created xsi:type="dcterms:W3CDTF">2021-05-16T09:40:19Z</dcterms:created>
  <dcterms:modified xsi:type="dcterms:W3CDTF">2021-07-21T11:57:20Z</dcterms:modified>
</cp:coreProperties>
</file>