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903914-F431-484D-9C3E-866C19F16A9F}" type="datetimeFigureOut">
              <a:rPr lang="fr-FR" smtClean="0"/>
              <a:pPr/>
              <a:t>20/05/2021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BCAFB9-F1CE-4C0B-86A4-E3305E15590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283A-7ABE-4132-B897-84B4E2750363}" type="datetimeFigureOut">
              <a:rPr lang="fr-FR" smtClean="0"/>
              <a:pPr/>
              <a:t>20/05/2021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40E2-386C-45B3-97C7-36CF5AC433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283A-7ABE-4132-B897-84B4E2750363}" type="datetimeFigureOut">
              <a:rPr lang="fr-FR" smtClean="0"/>
              <a:pPr/>
              <a:t>20/05/2021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40E2-386C-45B3-97C7-36CF5AC433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283A-7ABE-4132-B897-84B4E2750363}" type="datetimeFigureOut">
              <a:rPr lang="fr-FR" smtClean="0"/>
              <a:pPr/>
              <a:t>20/05/2021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40E2-386C-45B3-97C7-36CF5AC433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283A-7ABE-4132-B897-84B4E2750363}" type="datetimeFigureOut">
              <a:rPr lang="fr-FR" smtClean="0"/>
              <a:pPr/>
              <a:t>20/05/2021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40E2-386C-45B3-97C7-36CF5AC433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283A-7ABE-4132-B897-84B4E2750363}" type="datetimeFigureOut">
              <a:rPr lang="fr-FR" smtClean="0"/>
              <a:pPr/>
              <a:t>20/05/2021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40E2-386C-45B3-97C7-36CF5AC433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283A-7ABE-4132-B897-84B4E2750363}" type="datetimeFigureOut">
              <a:rPr lang="fr-FR" smtClean="0"/>
              <a:pPr/>
              <a:t>20/05/2021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40E2-386C-45B3-97C7-36CF5AC433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283A-7ABE-4132-B897-84B4E2750363}" type="datetimeFigureOut">
              <a:rPr lang="fr-FR" smtClean="0"/>
              <a:pPr/>
              <a:t>20/05/2021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40E2-386C-45B3-97C7-36CF5AC433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283A-7ABE-4132-B897-84B4E2750363}" type="datetimeFigureOut">
              <a:rPr lang="fr-FR" smtClean="0"/>
              <a:pPr/>
              <a:t>20/05/2021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40E2-386C-45B3-97C7-36CF5AC433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283A-7ABE-4132-B897-84B4E2750363}" type="datetimeFigureOut">
              <a:rPr lang="fr-FR" smtClean="0"/>
              <a:pPr/>
              <a:t>20/05/2021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40E2-386C-45B3-97C7-36CF5AC433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283A-7ABE-4132-B897-84B4E2750363}" type="datetimeFigureOut">
              <a:rPr lang="fr-FR" smtClean="0"/>
              <a:pPr/>
              <a:t>20/05/2021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40E2-386C-45B3-97C7-36CF5AC433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283A-7ABE-4132-B897-84B4E2750363}" type="datetimeFigureOut">
              <a:rPr lang="fr-FR" smtClean="0"/>
              <a:pPr/>
              <a:t>20/05/2021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40E2-386C-45B3-97C7-36CF5AC433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B283A-7ABE-4132-B897-84B4E2750363}" type="datetimeFigureOut">
              <a:rPr lang="fr-FR" smtClean="0"/>
              <a:pPr/>
              <a:t>20/05/2021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440E2-386C-45B3-97C7-36CF5AC433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7958166" cy="3143272"/>
          </a:xfrm>
        </p:spPr>
        <p:txBody>
          <a:bodyPr>
            <a:normAutofit fontScale="90000"/>
          </a:bodyPr>
          <a:lstStyle/>
          <a:p>
            <a:pPr>
              <a:lnSpc>
                <a:spcPct val="200000"/>
              </a:lnSpc>
            </a:pPr>
            <a:r>
              <a:rPr lang="fr-FR" sz="6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Deux types de </a:t>
            </a:r>
            <a:r>
              <a:rPr lang="fr-FR" sz="6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chaîne </a:t>
            </a:r>
            <a:r>
              <a:rPr lang="fr-FR" sz="6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alimentaire</a:t>
            </a:r>
            <a:endParaRPr lang="fr-FR" sz="6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714356"/>
            <a:ext cx="8229600" cy="492922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fr-FR" sz="4400" dirty="0">
                <a:latin typeface="Arial" pitchFamily="34" charset="0"/>
                <a:cs typeface="Arial" pitchFamily="34" charset="0"/>
              </a:rPr>
              <a:t>Le schéma suivant  représente la relation trophique entre les êtres vivants d’un écosystème sous forme de chaine alimentaire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/>
          <a:srcRect l="25361" t="29178" r="34061" b="39716"/>
          <a:stretch>
            <a:fillRect/>
          </a:stretch>
        </p:blipFill>
        <p:spPr bwMode="auto">
          <a:xfrm>
            <a:off x="928662" y="357166"/>
            <a:ext cx="7358114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/>
          </p:cNvPicPr>
          <p:nvPr>
            <p:ph idx="1"/>
          </p:nvPr>
        </p:nvPicPr>
        <p:blipFill>
          <a:blip r:embed="rId2"/>
          <a:srcRect l="26776" t="60294" r="46238" b="23824"/>
          <a:stretch>
            <a:fillRect/>
          </a:stretch>
        </p:blipFill>
        <p:spPr bwMode="auto">
          <a:xfrm>
            <a:off x="428596" y="1071546"/>
            <a:ext cx="8072494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57224" y="571480"/>
            <a:ext cx="7000924" cy="5143536"/>
          </a:xfrm>
        </p:spPr>
        <p:txBody>
          <a:bodyPr>
            <a:noAutofit/>
          </a:bodyPr>
          <a:lstStyle/>
          <a:p>
            <a:pPr algn="ctr">
              <a:lnSpc>
                <a:spcPct val="200000"/>
              </a:lnSpc>
              <a:buNone/>
            </a:pPr>
            <a:r>
              <a:rPr lang="fr-FR" sz="4400" dirty="0" smtClean="0"/>
              <a:t>Traduire  le schéma de la chaine alimentaire  en </a:t>
            </a:r>
            <a:r>
              <a:rPr lang="fr-FR" sz="4400" dirty="0" smtClean="0"/>
              <a:t>phrase en  utilisant </a:t>
            </a:r>
            <a:r>
              <a:rPr lang="fr-FR" sz="4400" dirty="0" smtClean="0"/>
              <a:t>la légende précédente 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928670"/>
            <a:ext cx="8229600" cy="521497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4400" dirty="0" smtClean="0"/>
              <a:t>Y dégager deux types de chaine alimentaire retraçant  le cycle de matière : </a:t>
            </a:r>
          </a:p>
          <a:p>
            <a:pPr>
              <a:buNone/>
            </a:pPr>
            <a:r>
              <a:rPr lang="fr-FR" sz="4400" dirty="0" smtClean="0"/>
              <a:t> - de matière minérale en matière organique </a:t>
            </a:r>
          </a:p>
          <a:p>
            <a:pPr>
              <a:buNone/>
            </a:pPr>
            <a:r>
              <a:rPr lang="fr-FR" sz="4400" dirty="0" smtClean="0"/>
              <a:t>-  de matière organique en matière minérale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65</Words>
  <Application>Microsoft Office PowerPoint</Application>
  <PresentationFormat>Affichage à l'écran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Deux types de chaîne alimentaire</vt:lpstr>
      <vt:lpstr>Diapositive 2</vt:lpstr>
      <vt:lpstr>Diapositive 3</vt:lpstr>
      <vt:lpstr>Diapositive 4</vt:lpstr>
      <vt:lpstr>Diapositive 5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Chaine alimentaire</dc:title>
  <dc:creator>LOVA</dc:creator>
  <cp:lastModifiedBy>LOVA</cp:lastModifiedBy>
  <cp:revision>14</cp:revision>
  <dcterms:created xsi:type="dcterms:W3CDTF">2021-05-19T04:41:20Z</dcterms:created>
  <dcterms:modified xsi:type="dcterms:W3CDTF">2021-05-20T04:03:09Z</dcterms:modified>
</cp:coreProperties>
</file>