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D921D-EB8B-41D9-87D7-D3D7A833B5B3}" type="datetimeFigureOut">
              <a:rPr lang="fr-FR" smtClean="0"/>
              <a:pPr/>
              <a:t>02/04/2023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66BB9-2F8A-4FEC-99EB-178429A9F1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fr-FR" sz="5400" b="1" i="1" dirty="0" smtClean="0"/>
              <a:t>Substances minérales dans la matière vivante</a:t>
            </a:r>
            <a:endParaRPr lang="fr-FR" sz="5400" b="1" i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3143248"/>
            <a:ext cx="7500990" cy="2214578"/>
          </a:xfrm>
        </p:spPr>
        <p:txBody>
          <a:bodyPr>
            <a:noAutofit/>
          </a:bodyPr>
          <a:lstStyle/>
          <a:p>
            <a:r>
              <a:rPr lang="fr-FR" sz="4000" dirty="0" smtClean="0">
                <a:solidFill>
                  <a:srgbClr val="7030A0"/>
                </a:solidFill>
              </a:rPr>
              <a:t>Suivre les opérations représentées par les animations dans </a:t>
            </a:r>
            <a:r>
              <a:rPr lang="fr-FR" sz="4000" smtClean="0">
                <a:solidFill>
                  <a:srgbClr val="7030A0"/>
                </a:solidFill>
              </a:rPr>
              <a:t>les </a:t>
            </a:r>
            <a:r>
              <a:rPr lang="fr-FR" sz="4000" smtClean="0">
                <a:solidFill>
                  <a:srgbClr val="7030A0"/>
                </a:solidFill>
              </a:rPr>
              <a:t>diapositives </a:t>
            </a:r>
            <a:r>
              <a:rPr lang="fr-FR" sz="4000" dirty="0" smtClean="0">
                <a:solidFill>
                  <a:srgbClr val="7030A0"/>
                </a:solidFill>
              </a:rPr>
              <a:t>suivantes</a:t>
            </a:r>
            <a:endParaRPr lang="fr-FR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714356"/>
            <a:ext cx="7500990" cy="642942"/>
          </a:xfrm>
        </p:spPr>
        <p:txBody>
          <a:bodyPr>
            <a:normAutofit lnSpcReduction="10000"/>
          </a:bodyPr>
          <a:lstStyle/>
          <a:p>
            <a:r>
              <a:rPr lang="fr-FR" sz="4000" b="1" dirty="0" smtClean="0">
                <a:solidFill>
                  <a:srgbClr val="C00000"/>
                </a:solidFill>
              </a:rPr>
              <a:t>Mise en évidence de l’eau</a:t>
            </a:r>
          </a:p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30197" t="31250" r="52233" b="47266"/>
          <a:stretch>
            <a:fillRect/>
          </a:stretch>
        </p:blipFill>
        <p:spPr bwMode="auto">
          <a:xfrm>
            <a:off x="2071670" y="1500173"/>
            <a:ext cx="3357586" cy="2308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00034" y="3857628"/>
            <a:ext cx="8643966" cy="230832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Apres chauffage de la feuille de salade, les gouttelettes d’eau sur la paroi du tube à essai sec montre la présence de l’eau dans la salade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42976" y="15001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500034" y="642919"/>
            <a:ext cx="7858180" cy="92869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Mise en évidence des sels minéraux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1218" t="34780" r="38679" b="49661"/>
          <a:stretch>
            <a:fillRect/>
          </a:stretch>
        </p:blipFill>
        <p:spPr bwMode="auto">
          <a:xfrm>
            <a:off x="920256" y="1928802"/>
            <a:ext cx="7080768" cy="2057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71472" y="4429132"/>
            <a:ext cx="7858180" cy="12858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Apres  déshydratation et carbonisation de la feuille de salade sèche,  on un résidu noir</a:t>
            </a:r>
            <a:endParaRPr kumimoji="0" lang="fr-FR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 l="69313" t="17578" r="12750" b="49219"/>
          <a:stretch>
            <a:fillRect/>
          </a:stretch>
        </p:blipFill>
        <p:spPr bwMode="auto">
          <a:xfrm>
            <a:off x="2428860" y="0"/>
            <a:ext cx="2333810" cy="2428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2571744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Continuer à la calcination ou incinération du résidu noir : on obtient une matière friable grisâtre : c’est  la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cendre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365F9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qu’on peut analyser pour mettre en évidence les différents types de sels minéraux dans la salade 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79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Substances minérales dans la matière vivante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LOVA</dc:creator>
  <cp:lastModifiedBy>LOVA</cp:lastModifiedBy>
  <cp:revision>20</cp:revision>
  <dcterms:created xsi:type="dcterms:W3CDTF">2023-04-02T05:30:53Z</dcterms:created>
  <dcterms:modified xsi:type="dcterms:W3CDTF">2023-04-02T12:49:32Z</dcterms:modified>
</cp:coreProperties>
</file>