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2"/>
  </p:handoutMasterIdLst>
  <p:sldIdLst>
    <p:sldId id="268" r:id="rId2"/>
    <p:sldId id="270" r:id="rId3"/>
    <p:sldId id="256" r:id="rId4"/>
    <p:sldId id="259" r:id="rId5"/>
    <p:sldId id="260" r:id="rId6"/>
    <p:sldId id="257" r:id="rId7"/>
    <p:sldId id="262" r:id="rId8"/>
    <p:sldId id="261" r:id="rId9"/>
    <p:sldId id="271" r:id="rId10"/>
    <p:sldId id="269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1" autoAdjust="0"/>
    <p:restoredTop sz="94752" autoAdjust="0"/>
  </p:normalViewPr>
  <p:slideViewPr>
    <p:cSldViewPr>
      <p:cViewPr varScale="1">
        <p:scale>
          <a:sx n="68" d="100"/>
          <a:sy n="68" d="100"/>
        </p:scale>
        <p:origin x="1446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210" y="942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5" d="100"/>
          <a:sy n="55" d="100"/>
        </p:scale>
        <p:origin x="-2904" y="-10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63F84BA-8A84-4DA2-B217-B45232196ABE}" type="datetimeFigureOut">
              <a:rPr lang="en-US" smtClean="0"/>
              <a:pPr/>
              <a:t>3/27/2023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D567C7-F3D9-4DA2-9F5A-2FC56E9523AF}" type="slidenum">
              <a:rPr lang="fr-FR" smtClean="0"/>
              <a:pPr/>
              <a:t>‹#›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/>
              <a:t>Cliquez pour modifier le style du titre</a:t>
            </a:r>
            <a:endParaRPr lang="en-ZA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Cliquez pour modifier le style des sous-titres du masque</a:t>
            </a:r>
            <a:endParaRPr lang="en-ZA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146927-3D27-4CD9-A140-643A44D53DC1}" type="datetimeFigureOut">
              <a:rPr lang="en-US" smtClean="0"/>
              <a:pPr/>
              <a:t>3/27/2023</a:t>
            </a:fld>
            <a:endParaRPr lang="en-Z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41301-41EF-4C20-8475-321D0D59C785}" type="slidenum">
              <a:rPr lang="en-ZA" smtClean="0"/>
              <a:pPr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  <a:endParaRPr lang="en-ZA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ZA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146927-3D27-4CD9-A140-643A44D53DC1}" type="datetimeFigureOut">
              <a:rPr lang="en-US" smtClean="0"/>
              <a:pPr/>
              <a:t>3/27/2023</a:t>
            </a:fld>
            <a:endParaRPr lang="en-Z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41301-41EF-4C20-8475-321D0D59C785}" type="slidenum">
              <a:rPr lang="en-ZA" smtClean="0"/>
              <a:pPr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/>
              <a:t>Cliquez pour modifier le style du titre</a:t>
            </a:r>
            <a:endParaRPr lang="en-ZA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ZA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146927-3D27-4CD9-A140-643A44D53DC1}" type="datetimeFigureOut">
              <a:rPr lang="en-US" smtClean="0"/>
              <a:pPr/>
              <a:t>3/27/2023</a:t>
            </a:fld>
            <a:endParaRPr lang="en-Z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41301-41EF-4C20-8475-321D0D59C785}" type="slidenum">
              <a:rPr lang="en-ZA" smtClean="0"/>
              <a:pPr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  <a:endParaRPr lang="en-ZA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ZA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146927-3D27-4CD9-A140-643A44D53DC1}" type="datetimeFigureOut">
              <a:rPr lang="en-US" smtClean="0"/>
              <a:pPr/>
              <a:t>3/27/2023</a:t>
            </a:fld>
            <a:endParaRPr lang="en-Z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41301-41EF-4C20-8475-321D0D59C785}" type="slidenum">
              <a:rPr lang="en-ZA" smtClean="0"/>
              <a:pPr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/>
              <a:t>Cliquez pour modifier le style du titre</a:t>
            </a:r>
            <a:endParaRPr lang="en-ZA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146927-3D27-4CD9-A140-643A44D53DC1}" type="datetimeFigureOut">
              <a:rPr lang="en-US" smtClean="0"/>
              <a:pPr/>
              <a:t>3/27/2023</a:t>
            </a:fld>
            <a:endParaRPr lang="en-Z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41301-41EF-4C20-8475-321D0D59C785}" type="slidenum">
              <a:rPr lang="en-ZA" smtClean="0"/>
              <a:pPr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  <a:endParaRPr lang="en-ZA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ZA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ZA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146927-3D27-4CD9-A140-643A44D53DC1}" type="datetimeFigureOut">
              <a:rPr lang="en-US" smtClean="0"/>
              <a:pPr/>
              <a:t>3/27/2023</a:t>
            </a:fld>
            <a:endParaRPr lang="en-ZA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41301-41EF-4C20-8475-321D0D59C785}" type="slidenum">
              <a:rPr lang="en-ZA" smtClean="0"/>
              <a:pPr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Cliquez pour modifier le style du titre</a:t>
            </a:r>
            <a:endParaRPr lang="en-ZA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ZA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ZA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146927-3D27-4CD9-A140-643A44D53DC1}" type="datetimeFigureOut">
              <a:rPr lang="en-US" smtClean="0"/>
              <a:pPr/>
              <a:t>3/27/2023</a:t>
            </a:fld>
            <a:endParaRPr lang="en-ZA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41301-41EF-4C20-8475-321D0D59C785}" type="slidenum">
              <a:rPr lang="en-ZA" smtClean="0"/>
              <a:pPr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  <a:endParaRPr lang="en-ZA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146927-3D27-4CD9-A140-643A44D53DC1}" type="datetimeFigureOut">
              <a:rPr lang="en-US" smtClean="0"/>
              <a:pPr/>
              <a:t>3/27/2023</a:t>
            </a:fld>
            <a:endParaRPr lang="en-ZA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41301-41EF-4C20-8475-321D0D59C785}" type="slidenum">
              <a:rPr lang="en-ZA" smtClean="0"/>
              <a:pPr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146927-3D27-4CD9-A140-643A44D53DC1}" type="datetimeFigureOut">
              <a:rPr lang="en-US" smtClean="0"/>
              <a:pPr/>
              <a:t>3/27/2023</a:t>
            </a:fld>
            <a:endParaRPr lang="en-ZA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41301-41EF-4C20-8475-321D0D59C785}" type="slidenum">
              <a:rPr lang="en-ZA" smtClean="0"/>
              <a:pPr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pour modifier le style du titre</a:t>
            </a:r>
            <a:endParaRPr lang="en-ZA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ZA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146927-3D27-4CD9-A140-643A44D53DC1}" type="datetimeFigureOut">
              <a:rPr lang="en-US" smtClean="0"/>
              <a:pPr/>
              <a:t>3/27/2023</a:t>
            </a:fld>
            <a:endParaRPr lang="en-ZA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41301-41EF-4C20-8475-321D0D59C785}" type="slidenum">
              <a:rPr lang="en-ZA" smtClean="0"/>
              <a:pPr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pour modifier le style du titre</a:t>
            </a:r>
            <a:endParaRPr lang="en-ZA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ZA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146927-3D27-4CD9-A140-643A44D53DC1}" type="datetimeFigureOut">
              <a:rPr lang="en-US" smtClean="0"/>
              <a:pPr/>
              <a:t>3/27/2023</a:t>
            </a:fld>
            <a:endParaRPr lang="en-ZA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41301-41EF-4C20-8475-321D0D59C785}" type="slidenum">
              <a:rPr lang="en-ZA" smtClean="0"/>
              <a:pPr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Cliquez pour modifier le style du titre</a:t>
            </a:r>
            <a:endParaRPr lang="en-ZA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ZA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146927-3D27-4CD9-A140-643A44D53DC1}" type="datetimeFigureOut">
              <a:rPr lang="en-US" smtClean="0"/>
              <a:pPr/>
              <a:t>3/27/2023</a:t>
            </a:fld>
            <a:endParaRPr lang="en-Z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Z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41301-41EF-4C20-8475-321D0D59C785}" type="slidenum">
              <a:rPr lang="en-ZA" smtClean="0"/>
              <a:pPr/>
              <a:t>‹#›</a:t>
            </a:fld>
            <a:endParaRPr lang="en-Z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14480" y="928670"/>
            <a:ext cx="6143668" cy="4214842"/>
          </a:xfrm>
        </p:spPr>
        <p:txBody>
          <a:bodyPr>
            <a:normAutofit/>
          </a:bodyPr>
          <a:lstStyle/>
          <a:p>
            <a:pPr>
              <a:lnSpc>
                <a:spcPct val="200000"/>
              </a:lnSpc>
            </a:pPr>
            <a:r>
              <a:rPr lang="fr-FR" b="1" dirty="0">
                <a:solidFill>
                  <a:srgbClr val="7030A0"/>
                </a:solidFill>
              </a:rPr>
              <a:t>Comment procède-t-on pour réutiliser</a:t>
            </a:r>
            <a:br>
              <a:rPr lang="fr-FR" b="1" dirty="0">
                <a:solidFill>
                  <a:srgbClr val="7030A0"/>
                </a:solidFill>
              </a:rPr>
            </a:br>
            <a:r>
              <a:rPr lang="fr-FR" b="1" dirty="0">
                <a:solidFill>
                  <a:srgbClr val="7030A0"/>
                </a:solidFill>
              </a:rPr>
              <a:t> nos ordures?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 l="8785" t="19531" r="62116" b="9179"/>
          <a:stretch>
            <a:fillRect/>
          </a:stretch>
        </p:blipFill>
        <p:spPr bwMode="auto">
          <a:xfrm>
            <a:off x="1928794" y="500042"/>
            <a:ext cx="4643470" cy="59293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42910" y="1000108"/>
            <a:ext cx="8086724" cy="4429156"/>
          </a:xfrm>
        </p:spPr>
        <p:txBody>
          <a:bodyPr>
            <a:normAutofit fontScale="90000"/>
          </a:bodyPr>
          <a:lstStyle/>
          <a:p>
            <a:pPr>
              <a:lnSpc>
                <a:spcPct val="150000"/>
              </a:lnSpc>
            </a:pPr>
            <a:r>
              <a:rPr lang="fr-FR" b="1" dirty="0">
                <a:solidFill>
                  <a:schemeClr val="tx2"/>
                </a:solidFill>
              </a:rPr>
              <a:t>Après avoir triées nos ordures, les traiter dans de digesteur ou méthaniseur pour en soutirer d’autres produits plus intéressants dans la vie quotidienne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071538" y="571480"/>
            <a:ext cx="6500858" cy="5643602"/>
          </a:xfrm>
        </p:spPr>
        <p:txBody>
          <a:bodyPr>
            <a:normAutofit fontScale="90000"/>
          </a:bodyPr>
          <a:lstStyle/>
          <a:p>
            <a:pPr>
              <a:lnSpc>
                <a:spcPct val="200000"/>
              </a:lnSpc>
            </a:pPr>
            <a:r>
              <a:rPr lang="en-ZA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Trois exemples </a:t>
            </a:r>
            <a:br>
              <a:rPr lang="en-ZA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</a:br>
            <a:r>
              <a:rPr lang="en-ZA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de </a:t>
            </a:r>
            <a:br>
              <a:rPr lang="en-ZA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</a:br>
            <a:r>
              <a:rPr lang="en-ZA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biodigesteur </a:t>
            </a:r>
            <a:br>
              <a:rPr lang="en-ZA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</a:br>
            <a:r>
              <a:rPr lang="en-ZA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ou</a:t>
            </a:r>
            <a:br>
              <a:rPr lang="en-ZA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</a:br>
            <a:r>
              <a:rPr lang="en-ZA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fr-FR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méthaniseur</a:t>
            </a:r>
            <a:endParaRPr lang="en-ZA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928662" y="714356"/>
            <a:ext cx="7143800" cy="5357850"/>
          </a:xfrm>
        </p:spPr>
        <p:txBody>
          <a:bodyPr/>
          <a:lstStyle/>
          <a:p>
            <a:pPr>
              <a:buNone/>
            </a:pPr>
            <a:endParaRPr lang="en-ZA" dirty="0"/>
          </a:p>
          <a:p>
            <a:pPr algn="ctr">
              <a:lnSpc>
                <a:spcPct val="150000"/>
              </a:lnSpc>
              <a:buNone/>
            </a:pPr>
            <a:r>
              <a:rPr lang="fr-FR" sz="40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Comprendre le fonctionnement d’un biodigesteur dans la valorisation des déchets</a:t>
            </a:r>
          </a:p>
          <a:p>
            <a:pPr>
              <a:buNone/>
            </a:pPr>
            <a:endParaRPr lang="en-ZA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642910" y="928670"/>
            <a:ext cx="7929618" cy="5143536"/>
          </a:xfrm>
        </p:spPr>
        <p:txBody>
          <a:bodyPr>
            <a:normAutofit/>
          </a:bodyPr>
          <a:lstStyle/>
          <a:p>
            <a:pPr algn="ctr">
              <a:lnSpc>
                <a:spcPct val="160000"/>
              </a:lnSpc>
            </a:pPr>
            <a:r>
              <a:rPr lang="en-ZA" sz="3600" dirty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Comparer les trois installations </a:t>
            </a:r>
            <a:r>
              <a:rPr lang="fr-FR" sz="3600" dirty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présentées</a:t>
            </a:r>
          </a:p>
          <a:p>
            <a:pPr algn="ctr">
              <a:lnSpc>
                <a:spcPct val="160000"/>
              </a:lnSpc>
            </a:pPr>
            <a:r>
              <a:rPr lang="en-ZA" sz="3600" dirty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Suivre </a:t>
            </a:r>
            <a:r>
              <a:rPr lang="fr-FR" sz="3600" dirty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attentivement</a:t>
            </a:r>
            <a:r>
              <a:rPr lang="en-ZA" sz="3600" dirty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les fl</a:t>
            </a:r>
            <a:r>
              <a:rPr lang="az-Cyrl-AZ" sz="3600" dirty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ѐ</a:t>
            </a:r>
            <a:r>
              <a:rPr lang="en-ZA" sz="3600" dirty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ches dans chaque schéma et d</a:t>
            </a:r>
            <a:r>
              <a:rPr lang="fr-FR" sz="3600" dirty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écrire</a:t>
            </a:r>
            <a:r>
              <a:rPr lang="en-ZA" sz="3600" dirty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le processus pour chaque exemple</a:t>
            </a:r>
            <a:endParaRPr lang="fr-FR" sz="3600" dirty="0">
              <a:solidFill>
                <a:schemeClr val="accent6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en-ZA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 l="11624" t="15120" r="11923" b="10875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Image 2059" descr="F:\Nouveau dossier\dossiers SANDA\CURRI PREMIERE ANTSIRABE JANV 19\Ali,entation\860_fonctionnement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87138"/>
            <a:ext cx="9144000" cy="6770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 l="12221" t="31035" r="34427" b="13263"/>
          <a:stretch>
            <a:fillRect/>
          </a:stretch>
        </p:blipFill>
        <p:spPr bwMode="auto">
          <a:xfrm>
            <a:off x="0" y="0"/>
            <a:ext cx="9220593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191B60-0A61-455B-8542-1DAD033F80D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lnSpc>
                <a:spcPct val="150000"/>
              </a:lnSpc>
              <a:buNone/>
            </a:pPr>
            <a:r>
              <a:rPr lang="fr-FR" dirty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Compléter les pointillés dans le schéma suivant pour comprendre et résumer le processus général de la méthanisation des déchets en bio digesteur </a:t>
            </a:r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507144714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584</TotalTime>
  <Words>84</Words>
  <Application>Microsoft Office PowerPoint</Application>
  <PresentationFormat>On-screen Show (4:3)</PresentationFormat>
  <Paragraphs>8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Calibri</vt:lpstr>
      <vt:lpstr>Thème Office</vt:lpstr>
      <vt:lpstr>Comment procède-t-on pour réutiliser  nos ordures?</vt:lpstr>
      <vt:lpstr>Après avoir triées nos ordures, les traiter dans de digesteur ou méthaniseur pour en soutirer d’autres produits plus intéressants dans la vie quotidienne </vt:lpstr>
      <vt:lpstr>Trois exemples  de  biodigesteur  ou  méthaniseur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Biodigesteur ou méthaniseurs selon le procédé Valorga</dc:title>
  <dc:creator>Lova</dc:creator>
  <cp:lastModifiedBy>Fetra</cp:lastModifiedBy>
  <cp:revision>45</cp:revision>
  <dcterms:created xsi:type="dcterms:W3CDTF">2020-09-30T17:36:27Z</dcterms:created>
  <dcterms:modified xsi:type="dcterms:W3CDTF">2023-03-27T17:25:23Z</dcterms:modified>
</cp:coreProperties>
</file>