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61" r:id="rId5"/>
    <p:sldId id="264" r:id="rId6"/>
    <p:sldId id="263" r:id="rId7"/>
    <p:sldId id="265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5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9B313-7968-41F7-A911-874439F9BD46}" type="datetimeFigureOut">
              <a:rPr lang="fr-FR" smtClean="0"/>
              <a:pPr/>
              <a:t>04/07/2023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8545-0A9D-43F8-82BE-8C71B281A5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9B313-7968-41F7-A911-874439F9BD46}" type="datetimeFigureOut">
              <a:rPr lang="fr-FR" smtClean="0"/>
              <a:pPr/>
              <a:t>04/07/2023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8545-0A9D-43F8-82BE-8C71B281A5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9B313-7968-41F7-A911-874439F9BD46}" type="datetimeFigureOut">
              <a:rPr lang="fr-FR" smtClean="0"/>
              <a:pPr/>
              <a:t>04/07/2023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8545-0A9D-43F8-82BE-8C71B281A5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9B313-7968-41F7-A911-874439F9BD46}" type="datetimeFigureOut">
              <a:rPr lang="fr-FR" smtClean="0"/>
              <a:pPr/>
              <a:t>04/07/2023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8545-0A9D-43F8-82BE-8C71B281A5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9B313-7968-41F7-A911-874439F9BD46}" type="datetimeFigureOut">
              <a:rPr lang="fr-FR" smtClean="0"/>
              <a:pPr/>
              <a:t>04/07/2023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8545-0A9D-43F8-82BE-8C71B281A5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9B313-7968-41F7-A911-874439F9BD46}" type="datetimeFigureOut">
              <a:rPr lang="fr-FR" smtClean="0"/>
              <a:pPr/>
              <a:t>04/07/2023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8545-0A9D-43F8-82BE-8C71B281A5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9B313-7968-41F7-A911-874439F9BD46}" type="datetimeFigureOut">
              <a:rPr lang="fr-FR" smtClean="0"/>
              <a:pPr/>
              <a:t>04/07/2023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8545-0A9D-43F8-82BE-8C71B281A5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9B313-7968-41F7-A911-874439F9BD46}" type="datetimeFigureOut">
              <a:rPr lang="fr-FR" smtClean="0"/>
              <a:pPr/>
              <a:t>04/07/2023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8545-0A9D-43F8-82BE-8C71B281A5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9B313-7968-41F7-A911-874439F9BD46}" type="datetimeFigureOut">
              <a:rPr lang="fr-FR" smtClean="0"/>
              <a:pPr/>
              <a:t>04/07/2023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8545-0A9D-43F8-82BE-8C71B281A5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9B313-7968-41F7-A911-874439F9BD46}" type="datetimeFigureOut">
              <a:rPr lang="fr-FR" smtClean="0"/>
              <a:pPr/>
              <a:t>04/07/2023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8545-0A9D-43F8-82BE-8C71B281A5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9B313-7968-41F7-A911-874439F9BD46}" type="datetimeFigureOut">
              <a:rPr lang="fr-FR" smtClean="0"/>
              <a:pPr/>
              <a:t>04/07/2023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8545-0A9D-43F8-82BE-8C71B281A5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89B313-7968-41F7-A911-874439F9BD46}" type="datetimeFigureOut">
              <a:rPr lang="fr-FR" smtClean="0"/>
              <a:pPr/>
              <a:t>04/07/2023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38545-0A9D-43F8-82BE-8C71B281A5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42910" y="714356"/>
            <a:ext cx="8286808" cy="4929222"/>
          </a:xfrm>
        </p:spPr>
        <p:txBody>
          <a:bodyPr>
            <a:normAutofit fontScale="90000"/>
          </a:bodyPr>
          <a:lstStyle/>
          <a:p>
            <a:r>
              <a:rPr lang="fr-FR" b="1" i="1" dirty="0" smtClean="0">
                <a:solidFill>
                  <a:srgbClr val="FF0000"/>
                </a:solidFill>
              </a:rPr>
              <a:t/>
            </a:r>
            <a:br>
              <a:rPr lang="fr-FR" b="1" i="1" dirty="0" smtClean="0">
                <a:solidFill>
                  <a:srgbClr val="FF0000"/>
                </a:solidFill>
              </a:rPr>
            </a:br>
            <a:r>
              <a:rPr lang="fr-FR" sz="6600" b="1" i="1" dirty="0" smtClean="0">
                <a:solidFill>
                  <a:srgbClr val="FF0000"/>
                </a:solidFill>
              </a:rPr>
              <a:t>Agents mutagènes:</a:t>
            </a:r>
            <a:r>
              <a:rPr lang="fr-FR" sz="6600" dirty="0" smtClean="0"/>
              <a:t/>
            </a:r>
            <a:br>
              <a:rPr lang="fr-FR" sz="6600" dirty="0" smtClean="0"/>
            </a:br>
            <a:r>
              <a:rPr lang="fr-FR" sz="6600" i="0" dirty="0" smtClean="0"/>
              <a:t>responsables de l'introduction de mutations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285728"/>
            <a:ext cx="8401080" cy="5840435"/>
          </a:xfrm>
        </p:spPr>
        <p:txBody>
          <a:bodyPr/>
          <a:lstStyle/>
          <a:p>
            <a:pPr algn="ctr">
              <a:buNone/>
            </a:pPr>
            <a:r>
              <a:rPr lang="fr-FR" sz="4000" u="sng" dirty="0" smtClean="0">
                <a:solidFill>
                  <a:srgbClr val="0070C0"/>
                </a:solidFill>
              </a:rPr>
              <a:t>Hypothèses</a:t>
            </a:r>
            <a:r>
              <a:rPr lang="fr-FR" dirty="0" smtClean="0">
                <a:solidFill>
                  <a:srgbClr val="0070C0"/>
                </a:solidFill>
              </a:rPr>
              <a:t> </a:t>
            </a:r>
          </a:p>
          <a:p>
            <a:pPr>
              <a:buNone/>
            </a:pPr>
            <a:r>
              <a:rPr lang="fr-FR" dirty="0"/>
              <a:t> </a:t>
            </a:r>
            <a:r>
              <a:rPr lang="fr-FR" dirty="0" smtClean="0"/>
              <a:t>H1 : Les mutations peuvent survenir spontanément</a:t>
            </a:r>
            <a:endParaRPr lang="fr-FR" dirty="0"/>
          </a:p>
          <a:p>
            <a:pPr>
              <a:buNone/>
            </a:pPr>
            <a:r>
              <a:rPr lang="fr-FR" dirty="0" smtClean="0"/>
              <a:t> H2: Les UV peuvent induire de mutations et modifier l’information génétique.</a:t>
            </a:r>
            <a:endParaRPr lang="fr-FR" i="1" dirty="0" smtClean="0"/>
          </a:p>
          <a:p>
            <a:pPr>
              <a:buNone/>
            </a:pPr>
            <a:r>
              <a:rPr lang="fr-FR" dirty="0" smtClean="0"/>
              <a:t> H3 : Les UV peuvent augmenter le taux de mutations et modifier l’information génétique.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/>
          <a:lstStyle/>
          <a:p>
            <a:pPr algn="ctr">
              <a:buNone/>
            </a:pPr>
            <a:r>
              <a:rPr lang="fr-FR" dirty="0" smtClean="0"/>
              <a:t> </a:t>
            </a:r>
          </a:p>
          <a:p>
            <a:pPr algn="ctr">
              <a:buNone/>
            </a:pPr>
            <a:r>
              <a:rPr lang="fr-FR" dirty="0" smtClean="0"/>
              <a:t>1- </a:t>
            </a:r>
            <a:r>
              <a:rPr lang="fr-FR" dirty="0" smtClean="0"/>
              <a:t>exposer des levures à un rayonnement ultra violet variable,</a:t>
            </a:r>
          </a:p>
          <a:p>
            <a:pPr algn="ctr">
              <a:buNone/>
            </a:pPr>
            <a:endParaRPr lang="fr-FR" dirty="0" smtClean="0"/>
          </a:p>
          <a:p>
            <a:pPr algn="ctr">
              <a:buNone/>
            </a:pPr>
            <a:r>
              <a:rPr lang="fr-FR" dirty="0" smtClean="0"/>
              <a:t> 2- </a:t>
            </a:r>
            <a:r>
              <a:rPr lang="fr-FR" dirty="0" smtClean="0"/>
              <a:t>observer des modifications morphologiques</a:t>
            </a:r>
            <a:r>
              <a:rPr lang="fr-FR" dirty="0" smtClean="0"/>
              <a:t>.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 </a:t>
            </a:r>
            <a:r>
              <a:rPr lang="fr-FR" dirty="0" smtClean="0"/>
              <a:t> 3- Identifier les agents mutagènes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C00000"/>
                </a:solidFill>
              </a:rPr>
              <a:t>Activité 1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Agents mutagènes ?</a:t>
            </a:r>
            <a:r>
              <a:rPr lang="fr-FR" sz="3200" dirty="0" smtClean="0"/>
              <a:t/>
            </a:r>
            <a:br>
              <a:rPr lang="fr-FR" sz="3200" dirty="0" smtClean="0"/>
            </a:br>
            <a:endParaRPr lang="fr-FR" sz="3200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30541" t="23805" r="31064" b="56018"/>
          <a:stretch>
            <a:fillRect/>
          </a:stretch>
        </p:blipFill>
        <p:spPr bwMode="auto">
          <a:xfrm>
            <a:off x="857224" y="2071678"/>
            <a:ext cx="7286676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>
            <a:normAutofit fontScale="90000"/>
          </a:bodyPr>
          <a:lstStyle/>
          <a:p>
            <a:r>
              <a:rPr lang="fr-FR" sz="4000" dirty="0" smtClean="0">
                <a:solidFill>
                  <a:srgbClr val="C00000"/>
                </a:solidFill>
              </a:rPr>
              <a:t>Activité 2</a:t>
            </a:r>
            <a:br>
              <a:rPr lang="fr-FR" sz="4000" dirty="0" smtClean="0">
                <a:solidFill>
                  <a:srgbClr val="C00000"/>
                </a:solidFill>
              </a:rPr>
            </a:br>
            <a:r>
              <a:rPr lang="fr-FR" sz="4000" dirty="0" smtClean="0"/>
              <a:t>Agents mutagènes ?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31364" t="44712" r="32252" b="37495"/>
          <a:stretch>
            <a:fillRect/>
          </a:stretch>
        </p:blipFill>
        <p:spPr bwMode="auto">
          <a:xfrm>
            <a:off x="785786" y="1928802"/>
            <a:ext cx="8054635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C00000"/>
                </a:solidFill>
              </a:rPr>
              <a:t>Activité 3</a:t>
            </a:r>
            <a:br>
              <a:rPr lang="fr-FR" dirty="0" smtClean="0">
                <a:solidFill>
                  <a:srgbClr val="C00000"/>
                </a:solidFill>
              </a:rPr>
            </a:br>
            <a:r>
              <a:rPr lang="fr-FR" dirty="0" smtClean="0"/>
              <a:t>Agents mutagènes ?</a:t>
            </a:r>
            <a:endParaRPr lang="fr-FR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30477" t="63678" r="31364" b="14630"/>
          <a:stretch>
            <a:fillRect/>
          </a:stretch>
        </p:blipFill>
        <p:spPr bwMode="auto">
          <a:xfrm>
            <a:off x="1071538" y="2143116"/>
            <a:ext cx="7429552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92867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fr-FR" dirty="0" smtClean="0"/>
              <a:t>  </a:t>
            </a:r>
          </a:p>
          <a:p>
            <a:pPr>
              <a:buNone/>
            </a:pPr>
            <a:endParaRPr lang="fr-FR" dirty="0"/>
          </a:p>
          <a:p>
            <a:pPr algn="ctr">
              <a:buNone/>
            </a:pPr>
            <a:r>
              <a:rPr lang="fr-FR" sz="4000" dirty="0" smtClean="0">
                <a:solidFill>
                  <a:srgbClr val="FF0000"/>
                </a:solidFill>
              </a:rPr>
              <a:t>Les hypothèses sont-elles acceptables?</a:t>
            </a:r>
            <a:endParaRPr lang="fr-FR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76</Words>
  <Application>Microsoft Office PowerPoint</Application>
  <PresentationFormat>Affichage à l'écran (4:3)</PresentationFormat>
  <Paragraphs>17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 Agents mutagènes: responsables de l'introduction de mutations </vt:lpstr>
      <vt:lpstr>Diapositive 2</vt:lpstr>
      <vt:lpstr>Diapositive 3</vt:lpstr>
      <vt:lpstr>Activité 1 Agents mutagènes ? </vt:lpstr>
      <vt:lpstr>Activité 2 Agents mutagènes ? </vt:lpstr>
      <vt:lpstr>Activité 3 Agents mutagènes ?</vt:lpstr>
      <vt:lpstr>Diapositive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Agents mutagènes: responsables de l'introduction de mutations</dc:title>
  <dc:creator>LOVA</dc:creator>
  <cp:lastModifiedBy>LOVA</cp:lastModifiedBy>
  <cp:revision>7</cp:revision>
  <dcterms:created xsi:type="dcterms:W3CDTF">2022-12-20T02:03:16Z</dcterms:created>
  <dcterms:modified xsi:type="dcterms:W3CDTF">2023-07-04T21:32:37Z</dcterms:modified>
</cp:coreProperties>
</file>