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29" autoAdjust="0"/>
    <p:restoredTop sz="94660"/>
  </p:normalViewPr>
  <p:slideViewPr>
    <p:cSldViewPr>
      <p:cViewPr varScale="1">
        <p:scale>
          <a:sx n="49" d="100"/>
          <a:sy n="49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00F23-6801-4119-A8B8-FA89AE7918E6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886AA-933E-4868-BF94-44448EFB0D9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071546"/>
            <a:ext cx="7772400" cy="5214973"/>
          </a:xfrm>
        </p:spPr>
        <p:txBody>
          <a:bodyPr>
            <a:normAutofit/>
          </a:bodyPr>
          <a:lstStyle/>
          <a:p>
            <a:r>
              <a:rPr lang="fr-FR" sz="6000" i="1" dirty="0" smtClean="0">
                <a:solidFill>
                  <a:srgbClr val="FF0000"/>
                </a:solidFill>
              </a:rPr>
              <a:t>Conséquences des agents mutagènes sur les cellules somatiques et germinales</a:t>
            </a:r>
            <a:r>
              <a:rPr lang="fr-FR" sz="6000" dirty="0" smtClean="0">
                <a:solidFill>
                  <a:srgbClr val="FF0000"/>
                </a:solidFill>
              </a:rPr>
              <a:t/>
            </a:r>
            <a:br>
              <a:rPr lang="fr-FR" sz="6000" dirty="0" smtClean="0">
                <a:solidFill>
                  <a:srgbClr val="FF0000"/>
                </a:solidFill>
              </a:rPr>
            </a:br>
            <a:endParaRPr lang="fr-FR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Activité 1</a:t>
            </a:r>
            <a:br>
              <a:rPr lang="fr-FR" dirty="0" smtClean="0"/>
            </a:br>
            <a:r>
              <a:rPr lang="fr-FR" dirty="0" smtClean="0"/>
              <a:t>Identifier les deux lignées cellulaires d’un organisme vivant.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30350" t="38064" r="61004" b="44239"/>
          <a:stretch>
            <a:fillRect/>
          </a:stretch>
        </p:blipFill>
        <p:spPr bwMode="auto">
          <a:xfrm>
            <a:off x="2571736" y="2500305"/>
            <a:ext cx="4143404" cy="4034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7030A0"/>
                </a:solidFill>
              </a:rPr>
              <a:t>Hypothèses</a:t>
            </a:r>
            <a:endParaRPr lang="fr-FR" b="1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H1: Les mutations qui affectent les cellules somatiques ne sont pas transmissibles à la descendance .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H2: Les mutations qui touchent les cellules germinales sont transmissibles à la descendance.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Activité 2 </a:t>
            </a:r>
            <a:br>
              <a:rPr lang="fr-FR" dirty="0" smtClean="0"/>
            </a:br>
            <a:r>
              <a:rPr lang="fr-FR" dirty="0" smtClean="0"/>
              <a:t> Analyser et interpréter </a:t>
            </a:r>
            <a:r>
              <a:rPr lang="fr-FR" dirty="0" smtClean="0"/>
              <a:t>les schémas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42013" t="26201" r="25152" b="54858"/>
          <a:stretch>
            <a:fillRect/>
          </a:stretch>
        </p:blipFill>
        <p:spPr bwMode="auto">
          <a:xfrm>
            <a:off x="625050" y="2000240"/>
            <a:ext cx="8090354" cy="2623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Activité 3 </a:t>
            </a:r>
            <a:br>
              <a:rPr lang="fr-FR" dirty="0" smtClean="0"/>
            </a:br>
            <a:r>
              <a:rPr lang="fr-FR" dirty="0" smtClean="0"/>
              <a:t>Analyser et interpréter </a:t>
            </a:r>
            <a:r>
              <a:rPr lang="fr-FR" dirty="0" smtClean="0"/>
              <a:t>les schémas</a:t>
            </a:r>
            <a:endParaRPr lang="fr-F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42013" t="48299" r="25152" b="31182"/>
          <a:stretch>
            <a:fillRect/>
          </a:stretch>
        </p:blipFill>
        <p:spPr bwMode="auto">
          <a:xfrm>
            <a:off x="383134" y="2428868"/>
            <a:ext cx="8117955" cy="3333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pPr algn="ctr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fr-FR" dirty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fr-FR" dirty="0" smtClean="0">
                <a:solidFill>
                  <a:srgbClr val="FF0000"/>
                </a:solidFill>
              </a:rPr>
              <a:t>Les hypothèses sont-elles acceptables?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54</Words>
  <Application>Microsoft Office PowerPoint</Application>
  <PresentationFormat>Affichage à l'écran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Conséquences des agents mutagènes sur les cellules somatiques et germinales </vt:lpstr>
      <vt:lpstr>Activité 1 Identifier les deux lignées cellulaires d’un organisme vivant.</vt:lpstr>
      <vt:lpstr>Hypothèses</vt:lpstr>
      <vt:lpstr>Activité 2   Analyser et interpréter les schémas</vt:lpstr>
      <vt:lpstr>Activité 3  Analyser et interpréter les schémas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Conséquences des agents mutagènes sur les cellules somatiques et germinales</dc:title>
  <dc:creator>LOVA</dc:creator>
  <cp:lastModifiedBy>LOVA</cp:lastModifiedBy>
  <cp:revision>5</cp:revision>
  <dcterms:created xsi:type="dcterms:W3CDTF">2022-12-20T02:41:20Z</dcterms:created>
  <dcterms:modified xsi:type="dcterms:W3CDTF">2023-07-04T21:27:07Z</dcterms:modified>
</cp:coreProperties>
</file>