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DF47D-5FF1-4F1D-9DBD-B9149CAAF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sz="6000" dirty="0">
                <a:solidFill>
                  <a:srgbClr val="FF0000"/>
                </a:solidFill>
                <a:latin typeface="Algerian" panose="04020705040A02060702" pitchFamily="82" charset="0"/>
              </a:rPr>
              <a:t>Origine, Extraction et transformation des minéraux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7B993E-9DF0-49F2-8ED5-4F66E52137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719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C6931-2322-4AF7-8D7B-0C353C9A1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AC345-A3B6-42E1-B797-CEAE08EEC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3205553" cy="411096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On retourne la pierre pour pouvoir procéder au taillage de la partie inférieure nommée « la culasse ».</a:t>
            </a:r>
          </a:p>
          <a:p>
            <a:pPr marL="0" indent="0">
              <a:buNone/>
            </a:pPr>
            <a:r>
              <a:rPr lang="fr-FR" sz="2400" dirty="0"/>
              <a:t>La culasse permet de réfléchir la lumière.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69DD0D-9E69-4DE3-973D-06697FBAA97A}"/>
              </a:ext>
            </a:extLst>
          </p:cNvPr>
          <p:cNvSpPr/>
          <p:nvPr/>
        </p:nvSpPr>
        <p:spPr>
          <a:xfrm>
            <a:off x="3882887" y="1930400"/>
            <a:ext cx="5391115" cy="40993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C399BE-09E1-4469-9D49-077640E59639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9" t="46191" r="4500" b="39941"/>
          <a:stretch/>
        </p:blipFill>
        <p:spPr bwMode="auto">
          <a:xfrm>
            <a:off x="3882887" y="2888974"/>
            <a:ext cx="5391115" cy="1616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1492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3C506-7A40-4F25-98A6-39F2ED66E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AD080-7E90-4F6C-B298-1973BF23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3775396" cy="411096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0070C0"/>
                </a:solidFill>
              </a:rPr>
              <a:t>Polissage de la pierre:</a:t>
            </a:r>
          </a:p>
          <a:p>
            <a:pPr marL="0" indent="0">
              <a:buNone/>
            </a:pPr>
            <a:r>
              <a:rPr lang="fr-FR" sz="2400" dirty="0"/>
              <a:t>Une fois la pierre taillée, on pratique un polissage à l’aide d’une meule tout en ajoutant de la poudre de diamant. Un bon polissage de chaque facette donne une plus grande brillance à la pierre.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9B2FDB-187F-429D-A790-6D139FD73CCE}"/>
              </a:ext>
            </a:extLst>
          </p:cNvPr>
          <p:cNvSpPr/>
          <p:nvPr/>
        </p:nvSpPr>
        <p:spPr>
          <a:xfrm>
            <a:off x="4465983" y="1930400"/>
            <a:ext cx="4808019" cy="40993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718848-26B9-4EE3-B83D-4CE30AC3CA9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983" y="1930400"/>
            <a:ext cx="4821271" cy="4110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556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B9131-5968-4953-9218-51A94449C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B9EF52C-BA78-409A-8F76-0889E506073F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91" b="11329"/>
          <a:stretch/>
        </p:blipFill>
        <p:spPr bwMode="auto">
          <a:xfrm>
            <a:off x="2944503" y="1930401"/>
            <a:ext cx="6302995" cy="41755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70B8B0E-E292-4C37-81C1-24E336F5C7B0}"/>
              </a:ext>
            </a:extLst>
          </p:cNvPr>
          <p:cNvSpPr/>
          <p:nvPr/>
        </p:nvSpPr>
        <p:spPr>
          <a:xfrm>
            <a:off x="677335" y="1930399"/>
            <a:ext cx="2267168" cy="4175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>
                <a:solidFill>
                  <a:schemeClr val="tx1"/>
                </a:solidFill>
              </a:rPr>
              <a:t>Les différentes formes de tailles des minéraux ou </a:t>
            </a:r>
            <a:r>
              <a:rPr lang="fr-FR" sz="2800">
                <a:solidFill>
                  <a:schemeClr val="tx1"/>
                </a:solidFill>
              </a:rPr>
              <a:t>pierres gemmes.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5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1DB9-D70A-4A72-85CA-6BE3E3BF4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C5CF4-0806-497E-AECC-B6578F869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3788647" cy="4110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>
                <a:solidFill>
                  <a:schemeClr val="tx1"/>
                </a:solidFill>
              </a:rPr>
              <a:t>Un </a:t>
            </a:r>
            <a:r>
              <a:rPr lang="fr-FR" sz="4000" dirty="0">
                <a:solidFill>
                  <a:srgbClr val="FF0000"/>
                </a:solidFill>
              </a:rPr>
              <a:t>gemme</a:t>
            </a:r>
            <a:r>
              <a:rPr lang="fr-FR" sz="4000" dirty="0">
                <a:solidFill>
                  <a:schemeClr val="tx1"/>
                </a:solidFill>
              </a:rPr>
              <a:t> est un minéral ou une pierre , coloré, utilisé comme ornement.</a:t>
            </a:r>
          </a:p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979C43-FA2E-49B3-8E43-936F0D6E85EC}"/>
              </a:ext>
            </a:extLst>
          </p:cNvPr>
          <p:cNvSpPr/>
          <p:nvPr/>
        </p:nvSpPr>
        <p:spPr>
          <a:xfrm>
            <a:off x="4465981" y="1930399"/>
            <a:ext cx="4808020" cy="4110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B10951-6EE2-4D59-875C-60E44F77760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3" t="30903" r="22791" b="14514"/>
          <a:stretch/>
        </p:blipFill>
        <p:spPr bwMode="auto">
          <a:xfrm>
            <a:off x="4465983" y="1930398"/>
            <a:ext cx="4808018" cy="41109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00A44AB-90B6-4647-8F3A-6099F52C09FB}"/>
              </a:ext>
            </a:extLst>
          </p:cNvPr>
          <p:cNvSpPr/>
          <p:nvPr/>
        </p:nvSpPr>
        <p:spPr>
          <a:xfrm>
            <a:off x="7726017" y="2226365"/>
            <a:ext cx="1547984" cy="51683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Amétrine: variété de quartz, mélange d’améthyste et de citrine</a:t>
            </a:r>
          </a:p>
        </p:txBody>
      </p:sp>
    </p:spTree>
    <p:extLst>
      <p:ext uri="{BB962C8B-B14F-4D97-AF65-F5344CB8AC3E}">
        <p14:creationId xmlns:p14="http://schemas.microsoft.com/office/powerpoint/2010/main" val="35540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0F54-3625-4850-9396-BD5B5C4FD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Origine des pierres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341E6-8068-4532-A500-28B6BFE5D57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/>
              <a:t>La plupart des gemmes proviennent des cristaux ou minéraux formés dans des roches en profondeurs, mais il est possible d’en trouver en surface dans certains dépôts alluviaux.</a:t>
            </a:r>
          </a:p>
        </p:txBody>
      </p:sp>
    </p:spTree>
    <p:extLst>
      <p:ext uri="{BB962C8B-B14F-4D97-AF65-F5344CB8AC3E}">
        <p14:creationId xmlns:p14="http://schemas.microsoft.com/office/powerpoint/2010/main" val="208793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0CDCA-136B-4461-B72E-D177F897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18CA9-DFBA-4A3C-A433-4998CC0DF39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3200" dirty="0"/>
              <a:t>Le lieu où les gemmes se trouvent s ’appellent « le gisement ».</a:t>
            </a:r>
          </a:p>
          <a:p>
            <a:pPr marL="0" indent="0" algn="ctr">
              <a:buNone/>
            </a:pPr>
            <a:r>
              <a:rPr lang="fr-FR" sz="3200" dirty="0"/>
              <a:t>Lorsque l’extraction commence, le gisement devient« une mine ».</a:t>
            </a:r>
          </a:p>
          <a:p>
            <a:pPr marL="0" indent="0" algn="ctr">
              <a:buNone/>
            </a:pPr>
            <a:r>
              <a:rPr lang="fr-FR" sz="3200" dirty="0"/>
              <a:t>L’extraction des cristaux dans les mines est souvent coûteux et parfois dangereux notamment si la pierre est dure à extraire.</a:t>
            </a:r>
          </a:p>
        </p:txBody>
      </p:sp>
    </p:spTree>
    <p:extLst>
      <p:ext uri="{BB962C8B-B14F-4D97-AF65-F5344CB8AC3E}">
        <p14:creationId xmlns:p14="http://schemas.microsoft.com/office/powerpoint/2010/main" val="182148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7B2D5-F9FB-4840-B59F-C95529D63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B050"/>
                </a:solidFill>
              </a:rPr>
              <a:t>Transformation: taillage des gemmes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366C7-3C60-4B21-8CF0-82C3E58EA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239223" cy="427996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70C0"/>
                </a:solidFill>
              </a:rPr>
              <a:t>Analyse de la pierre brute: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tx1"/>
                </a:solidFill>
              </a:rPr>
              <a:t>Les pierres présentent parfois des zones de colorations différentes. La première étape consiste à analyser la pierre afin de centrer sa teinte. Il faut vérifier la présence de voiles ou de cassures. On choisit la meilleure partie du brut.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CFDE09-EC1E-4358-9ED0-56F1330C1F72}"/>
              </a:ext>
            </a:extLst>
          </p:cNvPr>
          <p:cNvSpPr/>
          <p:nvPr/>
        </p:nvSpPr>
        <p:spPr>
          <a:xfrm>
            <a:off x="4916557" y="2160589"/>
            <a:ext cx="4837043" cy="42799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182226-24D2-45E4-8758-F54A5982E770}"/>
              </a:ext>
            </a:extLst>
          </p:cNvPr>
          <p:cNvSpPr/>
          <p:nvPr/>
        </p:nvSpPr>
        <p:spPr>
          <a:xfrm>
            <a:off x="4797287" y="2279374"/>
            <a:ext cx="4956313" cy="5168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On enlève les parties présentant des défauts.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8E84CBD-E40B-4BD4-9F79-C20BE13D9B6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557" y="3049630"/>
            <a:ext cx="4837043" cy="33909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543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29856-6674-4226-999E-CA1DE14F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FE612-A6A9-4193-87BF-253E69AC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4305483" cy="408445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dirty="0">
                <a:solidFill>
                  <a:srgbClr val="0070C0"/>
                </a:solidFill>
              </a:rPr>
              <a:t>Ebauche de la pierre:</a:t>
            </a:r>
          </a:p>
          <a:p>
            <a:pPr marL="0" indent="0">
              <a:buNone/>
            </a:pPr>
            <a:r>
              <a:rPr lang="fr-FR" sz="3200" dirty="0"/>
              <a:t>A l’aide d’une meule spéciale, on donne les premières formes du brut en fonction du modèle désiré.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45525D-21D6-4AA7-8393-03B423AF9548}"/>
              </a:ext>
            </a:extLst>
          </p:cNvPr>
          <p:cNvSpPr/>
          <p:nvPr/>
        </p:nvSpPr>
        <p:spPr>
          <a:xfrm>
            <a:off x="4982817" y="1930400"/>
            <a:ext cx="4291185" cy="4084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33E646-4C92-4759-90BC-419F0232FA2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818" y="1930398"/>
            <a:ext cx="4291184" cy="40844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047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36D7-0DA0-4818-84FF-BC02CBCBC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8FC57DC-D6EE-4FE4-8245-CDA1CF519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4451257" cy="411095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70C0"/>
                </a:solidFill>
              </a:rPr>
              <a:t>Mise sur dop:</a:t>
            </a:r>
          </a:p>
          <a:p>
            <a:pPr marL="0" indent="0">
              <a:buNone/>
            </a:pPr>
            <a:r>
              <a:rPr lang="fr-FR" sz="2800" dirty="0"/>
              <a:t>La pierre ébauchée est fixée sur un bâtonnet appelé « le dop »à l’aide de la cire.</a:t>
            </a:r>
          </a:p>
          <a:p>
            <a:pPr marL="0" indent="0">
              <a:buNone/>
            </a:pPr>
            <a:r>
              <a:rPr lang="fr-FR" sz="2800" dirty="0"/>
              <a:t>Ce système permet de tailler la pierre avec précision sur une meule en cuivre diamanté.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B259E7-BC52-40EC-8EA0-601725CF49E8}"/>
              </a:ext>
            </a:extLst>
          </p:cNvPr>
          <p:cNvSpPr/>
          <p:nvPr/>
        </p:nvSpPr>
        <p:spPr>
          <a:xfrm>
            <a:off x="5128591" y="1930398"/>
            <a:ext cx="4145411" cy="41109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3EF7AB7-5799-4FAC-922E-8CD130C640B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591" y="1930398"/>
            <a:ext cx="4145411" cy="4110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670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11B5D-E2C0-4EBF-9DDF-E62F9F5A0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A155A-C6F4-48F3-AB02-57A814B3A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0070C0"/>
                </a:solidFill>
              </a:rPr>
              <a:t>Taille de la pierre: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6482E-06B9-4C5D-8691-9C9304962DC1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0" b="66123"/>
          <a:stretch/>
        </p:blipFill>
        <p:spPr bwMode="auto">
          <a:xfrm>
            <a:off x="1152939" y="2729948"/>
            <a:ext cx="6877877" cy="290222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7F281B6-21FD-48E4-A51C-560FFF434364}"/>
              </a:ext>
            </a:extLst>
          </p:cNvPr>
          <p:cNvSpPr/>
          <p:nvPr/>
        </p:nvSpPr>
        <p:spPr>
          <a:xfrm>
            <a:off x="3949148" y="5194852"/>
            <a:ext cx="3962400" cy="384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966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E0F77-B65A-4414-8098-3D1998271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2384-03EB-4B2B-9851-74FBFC79C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2940509" cy="411096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La taille s’effectue en deux parties: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On taille le dessus nommé « la table ».</a:t>
            </a:r>
          </a:p>
          <a:p>
            <a:pPr marL="0" indent="0">
              <a:buNone/>
            </a:pPr>
            <a:r>
              <a:rPr lang="fr-FR" sz="2400" dirty="0"/>
              <a:t>La table permet à la lumière de rentrer dans la pierre.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614D29-A668-4A12-A4BF-1A0C97AFEDA4}"/>
              </a:ext>
            </a:extLst>
          </p:cNvPr>
          <p:cNvSpPr/>
          <p:nvPr/>
        </p:nvSpPr>
        <p:spPr>
          <a:xfrm>
            <a:off x="3617843" y="1930400"/>
            <a:ext cx="5656159" cy="4152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E34E76-E3BE-42CD-AD8F-07E2C781BF2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7" t="60253" r="2667" b="25782"/>
          <a:stretch/>
        </p:blipFill>
        <p:spPr bwMode="auto">
          <a:xfrm>
            <a:off x="3617843" y="2557670"/>
            <a:ext cx="5656159" cy="19745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506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156</TotalTime>
  <Words>261</Words>
  <Application>Microsoft Office PowerPoint</Application>
  <PresentationFormat>Widescreen</PresentationFormat>
  <Paragraphs>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Algerian</vt:lpstr>
      <vt:lpstr>Arial</vt:lpstr>
      <vt:lpstr>Trebuchet MS</vt:lpstr>
      <vt:lpstr>Wingdings</vt:lpstr>
      <vt:lpstr>Wingdings 3</vt:lpstr>
      <vt:lpstr>Facet</vt:lpstr>
      <vt:lpstr>Origine, Extraction et transformation des minéraux</vt:lpstr>
      <vt:lpstr>PowerPoint Presentation</vt:lpstr>
      <vt:lpstr>Origine des pierres</vt:lpstr>
      <vt:lpstr>PowerPoint Presentation</vt:lpstr>
      <vt:lpstr>Transformation: taillage des gemmes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Taillage des gemmes</dc:title>
  <dc:creator>Fetra</dc:creator>
  <cp:lastModifiedBy>Fetra</cp:lastModifiedBy>
  <cp:revision>15</cp:revision>
  <dcterms:created xsi:type="dcterms:W3CDTF">2021-04-03T13:38:58Z</dcterms:created>
  <dcterms:modified xsi:type="dcterms:W3CDTF">2021-04-03T16:14:59Z</dcterms:modified>
</cp:coreProperties>
</file>