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26A7B589-FD4B-7E46-869A-CBADC5FC564E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E6A9B-3974-4990-A18C-1AA462E4B6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8800" b="1" dirty="0">
                <a:ln w="22225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lgerian" panose="04020705040A02060702" pitchFamily="82" charset="0"/>
              </a:rPr>
              <a:t>Les minéraux</a:t>
            </a:r>
          </a:p>
        </p:txBody>
      </p:sp>
    </p:spTree>
    <p:extLst>
      <p:ext uri="{BB962C8B-B14F-4D97-AF65-F5344CB8AC3E}">
        <p14:creationId xmlns:p14="http://schemas.microsoft.com/office/powerpoint/2010/main" val="2042474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4AEF6-C569-48A4-AAD3-2AE1160A8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En observant ce document, les apprenants sont amenés à distinguer un minéral d’une roche.</a:t>
            </a:r>
          </a:p>
        </p:txBody>
      </p:sp>
    </p:spTree>
    <p:extLst>
      <p:ext uri="{BB962C8B-B14F-4D97-AF65-F5344CB8AC3E}">
        <p14:creationId xmlns:p14="http://schemas.microsoft.com/office/powerpoint/2010/main" val="65727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ranit rose. Le granite est une roche intrusive ignée à texture  holocristalline. Exemple Photo Stock - Alamy">
            <a:extLst>
              <a:ext uri="{FF2B5EF4-FFF2-40B4-BE49-F238E27FC236}">
                <a16:creationId xmlns:a16="http://schemas.microsoft.com/office/drawing/2014/main" id="{4FC6C575-41F0-4B1E-8A2B-1CBC070B6564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709"/>
          <a:stretch/>
        </p:blipFill>
        <p:spPr bwMode="auto">
          <a:xfrm>
            <a:off x="187987" y="557936"/>
            <a:ext cx="3691285" cy="2517773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C86EF5A-8F69-4437-A034-190FBE039AA2}"/>
              </a:ext>
            </a:extLst>
          </p:cNvPr>
          <p:cNvSpPr/>
          <p:nvPr/>
        </p:nvSpPr>
        <p:spPr>
          <a:xfrm>
            <a:off x="3034145" y="4331422"/>
            <a:ext cx="5666509" cy="147363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1 – A votre avis, que représentent A , B, C et D</a:t>
            </a:r>
          </a:p>
          <a:p>
            <a:pPr algn="ctr"/>
            <a:r>
              <a:rPr lang="fr-FR" dirty="0"/>
              <a:t>2 – Comparer leurs aspects: couleur, éclat, forme géométrique, </a:t>
            </a:r>
          </a:p>
          <a:p>
            <a:pPr algn="ctr"/>
            <a:r>
              <a:rPr lang="fr-FR" dirty="0"/>
              <a:t>3 – En tirer une conclusion.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EB4C33B-70CF-4F8A-B79C-15539BA67D66}"/>
              </a:ext>
            </a:extLst>
          </p:cNvPr>
          <p:cNvSpPr/>
          <p:nvPr/>
        </p:nvSpPr>
        <p:spPr>
          <a:xfrm>
            <a:off x="1091521" y="3359726"/>
            <a:ext cx="665018" cy="68767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A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DD0A4EA-B35A-49CA-ABE3-74AD33DFDD04}"/>
              </a:ext>
            </a:extLst>
          </p:cNvPr>
          <p:cNvSpPr/>
          <p:nvPr/>
        </p:nvSpPr>
        <p:spPr>
          <a:xfrm>
            <a:off x="4592781" y="3359726"/>
            <a:ext cx="665018" cy="67887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B</a:t>
            </a:r>
          </a:p>
        </p:txBody>
      </p:sp>
      <p:pic>
        <p:nvPicPr>
          <p:cNvPr id="1026" name="Picture 2" descr="Pierre Feldspath - Vertus des pierres - Lithothérapie - France Minéraux">
            <a:extLst>
              <a:ext uri="{FF2B5EF4-FFF2-40B4-BE49-F238E27FC236}">
                <a16:creationId xmlns:a16="http://schemas.microsoft.com/office/drawing/2014/main" id="{10DB3497-3F71-4F00-9F55-9C430EF7ED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61" t="19209" r="10595" b="17888"/>
          <a:stretch/>
        </p:blipFill>
        <p:spPr bwMode="auto">
          <a:xfrm>
            <a:off x="5813048" y="557936"/>
            <a:ext cx="2887607" cy="2517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Les Minéraux">
            <a:extLst>
              <a:ext uri="{FF2B5EF4-FFF2-40B4-BE49-F238E27FC236}">
                <a16:creationId xmlns:a16="http://schemas.microsoft.com/office/drawing/2014/main" id="{4AD69F2B-F6BE-465C-A543-38B92C90EAC3}"/>
              </a:ext>
            </a:extLst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60"/>
          <a:stretch/>
        </p:blipFill>
        <p:spPr bwMode="auto">
          <a:xfrm>
            <a:off x="3990109" y="557936"/>
            <a:ext cx="1870363" cy="251777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Picture 10" descr="C:\Users\Fetra\AppData\Local\Microsoft\Windows\INetCache\Content.MSO\38B03605.tmp">
            <a:extLst>
              <a:ext uri="{FF2B5EF4-FFF2-40B4-BE49-F238E27FC236}">
                <a16:creationId xmlns:a16="http://schemas.microsoft.com/office/drawing/2014/main" id="{A03DBE0B-291D-4574-9E9F-1AC9712E93AE}"/>
              </a:ext>
            </a:extLst>
          </p:cNvPr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27"/>
          <a:stretch/>
        </p:blipFill>
        <p:spPr bwMode="auto">
          <a:xfrm>
            <a:off x="8700655" y="557936"/>
            <a:ext cx="2871960" cy="251777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967E3CB9-C0E4-475D-866A-6DD460072B3A}"/>
              </a:ext>
            </a:extLst>
          </p:cNvPr>
          <p:cNvSpPr/>
          <p:nvPr/>
        </p:nvSpPr>
        <p:spPr>
          <a:xfrm>
            <a:off x="6924342" y="3368532"/>
            <a:ext cx="665018" cy="67887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C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BD6207E-EE2E-4AE8-9B6D-DF9C317CF131}"/>
              </a:ext>
            </a:extLst>
          </p:cNvPr>
          <p:cNvSpPr/>
          <p:nvPr/>
        </p:nvSpPr>
        <p:spPr>
          <a:xfrm>
            <a:off x="9836783" y="3320041"/>
            <a:ext cx="665018" cy="67887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570545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E1C3C-ED72-4FF2-A949-B875B71733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/>
              <a:t>A et B-C-D sont des corps différents.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84E72CD-FED2-404C-8B17-A06CDDC642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066458"/>
              </p:ext>
            </p:extLst>
          </p:nvPr>
        </p:nvGraphicFramePr>
        <p:xfrm>
          <a:off x="1810327" y="2687320"/>
          <a:ext cx="8128000" cy="1483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34344718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6402432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Corps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Corps B-C-D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2473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Présente plusieurs couleurs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Couleur unie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694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Sans éclat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Avec éclat (B et C)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0129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Sans forme géométrique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B possède une forme géométrique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39141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1172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43F78-CD00-48DC-B861-3CCBA01DE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CONCLUSION</a:t>
            </a:r>
          </a:p>
          <a:p>
            <a:pPr marL="0" indent="0">
              <a:buNone/>
            </a:pPr>
            <a:r>
              <a:rPr lang="fr-FR" dirty="0"/>
              <a:t>Le corps A est une roche.</a:t>
            </a:r>
          </a:p>
          <a:p>
            <a:pPr marL="0" indent="0">
              <a:buNone/>
            </a:pPr>
            <a:r>
              <a:rPr lang="fr-FR" dirty="0"/>
              <a:t>Les corps B, C et D s’appellent « minéraux ».</a:t>
            </a:r>
          </a:p>
          <a:p>
            <a:pPr marL="0" indent="0">
              <a:buNone/>
            </a:pPr>
            <a:r>
              <a:rPr lang="fr-FR" dirty="0"/>
              <a:t>L ’association de plusieurs minéraux forme la roche.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6064212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52</TotalTime>
  <Words>108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Algerian</vt:lpstr>
      <vt:lpstr>Arial</vt:lpstr>
      <vt:lpstr>Palatino Linotype</vt:lpstr>
      <vt:lpstr>Gallery</vt:lpstr>
      <vt:lpstr>Les minéraux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minéraux</dc:title>
  <dc:creator>Fetra</dc:creator>
  <cp:lastModifiedBy>Fetra</cp:lastModifiedBy>
  <cp:revision>5</cp:revision>
  <dcterms:created xsi:type="dcterms:W3CDTF">2023-07-19T20:22:04Z</dcterms:created>
  <dcterms:modified xsi:type="dcterms:W3CDTF">2023-07-19T21:14:07Z</dcterms:modified>
</cp:coreProperties>
</file>