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A2BF-21B7-431A-95C1-D1067A499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>
                <a:solidFill>
                  <a:srgbClr val="FF0000"/>
                </a:solidFill>
                <a:latin typeface="Algerian" panose="04020705040A02060702" pitchFamily="82" charset="0"/>
              </a:rPr>
              <a:t>FABRICATION ARTISANALE DE BRIQUES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8168-4FF6-4F9A-AA1B-183B63216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4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FC4E-6493-4938-967A-67DD3A0F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F8001-8AF0-4092-9ECC-51542866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EB429-4CEF-4DF5-8ABA-FB2062204150}"/>
              </a:ext>
            </a:extLst>
          </p:cNvPr>
          <p:cNvSpPr/>
          <p:nvPr/>
        </p:nvSpPr>
        <p:spPr>
          <a:xfrm>
            <a:off x="2592925" y="1905000"/>
            <a:ext cx="4470484" cy="4006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La cuisson dure presque 1 mois y compris la phase de refroidissement.</a:t>
            </a:r>
          </a:p>
          <a:p>
            <a:pPr algn="ctr"/>
            <a:endParaRPr lang="fr-F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C7BA51-FDD5-441C-B853-91D85D4F353C}"/>
              </a:ext>
            </a:extLst>
          </p:cNvPr>
          <p:cNvCxnSpPr/>
          <p:nvPr/>
        </p:nvCxnSpPr>
        <p:spPr>
          <a:xfrm flipH="1" flipV="1">
            <a:off x="9284010" y="4412974"/>
            <a:ext cx="622852" cy="5168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7CD20-8B14-4384-91BC-885D6A630C06}"/>
              </a:ext>
            </a:extLst>
          </p:cNvPr>
          <p:cNvSpPr/>
          <p:nvPr/>
        </p:nvSpPr>
        <p:spPr>
          <a:xfrm flipH="1" flipV="1">
            <a:off x="7698052" y="427573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5982E-9B83-433C-A60D-6006375FAB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1035" r="44666" b="67578"/>
          <a:stretch/>
        </p:blipFill>
        <p:spPr bwMode="auto">
          <a:xfrm>
            <a:off x="7046912" y="1905000"/>
            <a:ext cx="4598504" cy="4006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4CA45-D5F2-4A94-AE2B-4BD3EB4BE028}"/>
              </a:ext>
            </a:extLst>
          </p:cNvPr>
          <p:cNvSpPr/>
          <p:nvPr/>
        </p:nvSpPr>
        <p:spPr>
          <a:xfrm>
            <a:off x="9595436" y="4929809"/>
            <a:ext cx="1909176" cy="71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Briques cuites prêtes pour la construction</a:t>
            </a:r>
          </a:p>
        </p:txBody>
      </p:sp>
    </p:spTree>
    <p:extLst>
      <p:ext uri="{BB962C8B-B14F-4D97-AF65-F5344CB8AC3E}">
        <p14:creationId xmlns:p14="http://schemas.microsoft.com/office/powerpoint/2010/main" val="37405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2A53-A096-4B26-B4AC-7DA774E0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5268-6C5F-4FB0-B343-8F9906FD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800" b="1" dirty="0">
                <a:solidFill>
                  <a:srgbClr val="00B050"/>
                </a:solidFill>
              </a:rPr>
              <a:t>Etapes de la fabrication de briques à partir de l’argile: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chemeClr val="tx1"/>
                </a:solidFill>
              </a:rPr>
              <a:t>Préparation de la pâte,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chemeClr val="tx1"/>
                </a:solidFill>
              </a:rPr>
              <a:t>Moulage,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chemeClr val="tx1"/>
                </a:solidFill>
              </a:rPr>
              <a:t>Cuisson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3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E221-4799-448F-A912-B098A321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F0"/>
                </a:solidFill>
              </a:rPr>
              <a:t>Préparation de la pâte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1677-D7AC-40B3-9C9D-AA88118A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5AC8C9-6956-483D-A772-718474DCEA20}"/>
              </a:ext>
            </a:extLst>
          </p:cNvPr>
          <p:cNvSpPr/>
          <p:nvPr/>
        </p:nvSpPr>
        <p:spPr>
          <a:xfrm>
            <a:off x="2589212" y="2133600"/>
            <a:ext cx="4457232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La pâte est préparée à partir de l’argile des rizières, mélangée avec des produits qui évitent le retrait lors du séchage (ex: sable)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DCFA9-6BF8-476F-89AE-DD494D22CF5F}"/>
              </a:ext>
            </a:extLst>
          </p:cNvPr>
          <p:cNvSpPr/>
          <p:nvPr/>
        </p:nvSpPr>
        <p:spPr>
          <a:xfrm>
            <a:off x="7046444" y="2133600"/>
            <a:ext cx="4457232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2FCC5-1FF1-4757-919A-0863F43A4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44" y="2176261"/>
            <a:ext cx="4475779" cy="37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28FA-362E-4E72-9048-5B640326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504C-7B70-4D56-9BF5-DD27766C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D33BC-1800-4643-88BE-15CD19C8285E}"/>
              </a:ext>
            </a:extLst>
          </p:cNvPr>
          <p:cNvSpPr/>
          <p:nvPr/>
        </p:nvSpPr>
        <p:spPr>
          <a:xfrm>
            <a:off x="2592925" y="2133601"/>
            <a:ext cx="4510240" cy="380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Additionnée d’eau, la pâte est soigneusement malaxée afin d’obtenir un mélange souple et homogène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AC699-0B8B-4FA5-AEA0-AA436DFF9388}"/>
              </a:ext>
            </a:extLst>
          </p:cNvPr>
          <p:cNvSpPr/>
          <p:nvPr/>
        </p:nvSpPr>
        <p:spPr>
          <a:xfrm>
            <a:off x="7103165" y="2133601"/>
            <a:ext cx="4401447" cy="380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EFBF8-475E-4C4E-AD9A-44E4D844BB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47389" r="6225" b="26160"/>
          <a:stretch/>
        </p:blipFill>
        <p:spPr bwMode="auto">
          <a:xfrm>
            <a:off x="7103165" y="2133600"/>
            <a:ext cx="4401447" cy="3803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9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D485-E63D-48FA-96C8-81AA0F13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F0"/>
                </a:solidFill>
              </a:rPr>
              <a:t>Moulage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4764-CAFD-4B59-B49A-BC00E7E26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A89F7-72BD-4073-BC32-7596E3458E4D}"/>
              </a:ext>
            </a:extLst>
          </p:cNvPr>
          <p:cNvSpPr/>
          <p:nvPr/>
        </p:nvSpPr>
        <p:spPr>
          <a:xfrm>
            <a:off x="2592925" y="2146101"/>
            <a:ext cx="4470484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Mouler les briques, à la main, une à une dans un moule ou cadre en bois avec un récipient plein d’eau et un peu de sable fin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1C0C3-1A87-40C2-B81A-4743FD4B491E}"/>
              </a:ext>
            </a:extLst>
          </p:cNvPr>
          <p:cNvSpPr/>
          <p:nvPr/>
        </p:nvSpPr>
        <p:spPr>
          <a:xfrm>
            <a:off x="7059696" y="2146101"/>
            <a:ext cx="4470484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FC45E-F2E8-4E76-A57D-929CC5F3A7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t="51745" r="23117" b="24632"/>
          <a:stretch/>
        </p:blipFill>
        <p:spPr bwMode="auto">
          <a:xfrm>
            <a:off x="7067123" y="2146101"/>
            <a:ext cx="4437490" cy="3777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0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3D34-662A-450C-AA5B-A4767E7C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63E0-CE8F-4E8E-8AAE-CB6DE80D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AE477-576F-4F36-AB87-0BD0CBDAE5D6}"/>
              </a:ext>
            </a:extLst>
          </p:cNvPr>
          <p:cNvSpPr/>
          <p:nvPr/>
        </p:nvSpPr>
        <p:spPr>
          <a:xfrm>
            <a:off x="2589680" y="2133598"/>
            <a:ext cx="4457232" cy="3777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Une fois démoulée, chaque pièce de brique est laissée au sol, bien séparée,  pour un bon séchage au soleil pendant une semaine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014E7-9C22-443F-834B-E4EE9D1700ED}"/>
              </a:ext>
            </a:extLst>
          </p:cNvPr>
          <p:cNvSpPr/>
          <p:nvPr/>
        </p:nvSpPr>
        <p:spPr>
          <a:xfrm>
            <a:off x="7063409" y="2133599"/>
            <a:ext cx="4441203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86185-988B-400B-B861-23A97B6835E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38596" r="9819" b="30355"/>
          <a:stretch/>
        </p:blipFill>
        <p:spPr bwMode="auto">
          <a:xfrm>
            <a:off x="7063409" y="2133598"/>
            <a:ext cx="4441203" cy="3777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8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EFE0-AF6E-4577-B775-D6DE1E8A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3D08-1B95-40A2-9172-CB7B2EAAE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4758C-7D51-48A7-B32D-0F0E2839CE7A}"/>
              </a:ext>
            </a:extLst>
          </p:cNvPr>
          <p:cNvSpPr/>
          <p:nvPr/>
        </p:nvSpPr>
        <p:spPr>
          <a:xfrm>
            <a:off x="2592925" y="2133601"/>
            <a:ext cx="4496988" cy="380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Les briques séchées sont empilées les unes sur les autres de manière à avoir une masse cubique de 6m à 10 m de côté et se terminant par une sorte de pyramide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B1319-637D-4DF6-ACE0-AFE1F1C0F3BD}"/>
              </a:ext>
            </a:extLst>
          </p:cNvPr>
          <p:cNvSpPr/>
          <p:nvPr/>
        </p:nvSpPr>
        <p:spPr>
          <a:xfrm>
            <a:off x="7086200" y="2133601"/>
            <a:ext cx="4418412" cy="380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83B23-C559-4957-8B6F-3C73251765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44562" r="63637" b="28895"/>
          <a:stretch/>
        </p:blipFill>
        <p:spPr bwMode="auto">
          <a:xfrm>
            <a:off x="7093626" y="2159352"/>
            <a:ext cx="4410986" cy="3777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0F22BA-7AB8-4D50-B9F8-4D26DE933054}"/>
              </a:ext>
            </a:extLst>
          </p:cNvPr>
          <p:cNvCxnSpPr/>
          <p:nvPr/>
        </p:nvCxnSpPr>
        <p:spPr>
          <a:xfrm flipH="1">
            <a:off x="7871791" y="4399722"/>
            <a:ext cx="92766" cy="5963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5B466-8A8F-430F-BEDB-EB217EAD1435}"/>
              </a:ext>
            </a:extLst>
          </p:cNvPr>
          <p:cNvSpPr/>
          <p:nvPr/>
        </p:nvSpPr>
        <p:spPr>
          <a:xfrm>
            <a:off x="7826271" y="4214943"/>
            <a:ext cx="927652" cy="318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bois</a:t>
            </a:r>
          </a:p>
        </p:txBody>
      </p:sp>
    </p:spTree>
    <p:extLst>
      <p:ext uri="{BB962C8B-B14F-4D97-AF65-F5344CB8AC3E}">
        <p14:creationId xmlns:p14="http://schemas.microsoft.com/office/powerpoint/2010/main" val="16723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6747-FA05-4FFC-9F80-D9E69F53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A54A-7AEF-42BE-A38D-81D18C48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D86E1-0EC6-4B51-B455-5257E9BEFA6C}"/>
              </a:ext>
            </a:extLst>
          </p:cNvPr>
          <p:cNvSpPr/>
          <p:nvPr/>
        </p:nvSpPr>
        <p:spPr>
          <a:xfrm>
            <a:off x="2589212" y="2133600"/>
            <a:ext cx="4447692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Les espaces entre les briques sont remplies d’écorce de riz. A la base, on laisse des couloirs pour mettre les bois de cuisson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46395-621D-4B41-9DCB-7B61B7A71561}"/>
              </a:ext>
            </a:extLst>
          </p:cNvPr>
          <p:cNvSpPr/>
          <p:nvPr/>
        </p:nvSpPr>
        <p:spPr>
          <a:xfrm>
            <a:off x="7036904" y="2133600"/>
            <a:ext cx="4467708" cy="3777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AC779-DE91-4820-8592-B8E827F99B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35430" r="5034" b="25727"/>
          <a:stretch/>
        </p:blipFill>
        <p:spPr bwMode="auto">
          <a:xfrm>
            <a:off x="7036903" y="2123448"/>
            <a:ext cx="4447691" cy="3777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0CD46A-9E1A-4433-9183-CC4ECBE8C586}"/>
              </a:ext>
            </a:extLst>
          </p:cNvPr>
          <p:cNvCxnSpPr/>
          <p:nvPr/>
        </p:nvCxnSpPr>
        <p:spPr>
          <a:xfrm flipV="1">
            <a:off x="9250017" y="4346713"/>
            <a:ext cx="596348" cy="9674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5D6D0AB-358D-4213-B386-45A6A141ED4C}"/>
              </a:ext>
            </a:extLst>
          </p:cNvPr>
          <p:cNvSpPr/>
          <p:nvPr/>
        </p:nvSpPr>
        <p:spPr>
          <a:xfrm>
            <a:off x="9826348" y="4081669"/>
            <a:ext cx="596348" cy="33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feu</a:t>
            </a:r>
          </a:p>
        </p:txBody>
      </p:sp>
    </p:spTree>
    <p:extLst>
      <p:ext uri="{BB962C8B-B14F-4D97-AF65-F5344CB8AC3E}">
        <p14:creationId xmlns:p14="http://schemas.microsoft.com/office/powerpoint/2010/main" val="7375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3913-F01F-4B03-87B2-078142D1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F0"/>
                </a:solidFill>
              </a:rPr>
              <a:t>Cuisson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5F66-B238-4FE5-92B6-92FFB95F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4D631-7F06-4E7F-8095-4C2B6C385FE0}"/>
              </a:ext>
            </a:extLst>
          </p:cNvPr>
          <p:cNvSpPr/>
          <p:nvPr/>
        </p:nvSpPr>
        <p:spPr>
          <a:xfrm>
            <a:off x="2592925" y="1550505"/>
            <a:ext cx="4430727" cy="4373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La cuisson se fait au bois</a:t>
            </a:r>
            <a:r>
              <a:rPr lang="fr-FR" sz="2400">
                <a:solidFill>
                  <a:schemeClr val="tx1"/>
                </a:solidFill>
              </a:rPr>
              <a:t>: </a:t>
            </a:r>
          </a:p>
          <a:p>
            <a:r>
              <a:rPr lang="fr-FR" sz="2400">
                <a:solidFill>
                  <a:schemeClr val="tx1"/>
                </a:solidFill>
              </a:rPr>
              <a:t>3 </a:t>
            </a:r>
            <a:r>
              <a:rPr lang="fr-FR" sz="2400" dirty="0">
                <a:solidFill>
                  <a:schemeClr val="tx1"/>
                </a:solidFill>
              </a:rPr>
              <a:t>tonnes de bois pour 30 000 briques.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paroi extérieure est badigeonnée de terre .</a:t>
            </a:r>
          </a:p>
          <a:p>
            <a:r>
              <a:rPr lang="fr-FR" sz="2400" dirty="0">
                <a:solidFill>
                  <a:schemeClr val="tx1"/>
                </a:solidFill>
              </a:rPr>
              <a:t>La flamme devrait être repartie au maximum dans le corps de la masse de briques.</a:t>
            </a:r>
          </a:p>
          <a:p>
            <a:r>
              <a:rPr lang="fr-FR" sz="2400" dirty="0">
                <a:solidFill>
                  <a:schemeClr val="tx1"/>
                </a:solidFill>
              </a:rPr>
              <a:t>Quand la combustion est bien amorcée, on bouche les ouvertures des couloirs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29E18-C677-4DE8-909C-CE0A546C5185}"/>
              </a:ext>
            </a:extLst>
          </p:cNvPr>
          <p:cNvSpPr/>
          <p:nvPr/>
        </p:nvSpPr>
        <p:spPr>
          <a:xfrm>
            <a:off x="7023652" y="2105591"/>
            <a:ext cx="4480960" cy="3818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EA96E-C841-4DD7-895D-23F653457C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 t="34456" r="11063" b="32182"/>
          <a:stretch/>
        </p:blipFill>
        <p:spPr bwMode="auto">
          <a:xfrm>
            <a:off x="7023652" y="1550505"/>
            <a:ext cx="4480960" cy="4360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7B438F-1396-4EF9-8EE2-1341291A658C}"/>
              </a:ext>
            </a:extLst>
          </p:cNvPr>
          <p:cNvCxnSpPr/>
          <p:nvPr/>
        </p:nvCxnSpPr>
        <p:spPr>
          <a:xfrm flipH="1">
            <a:off x="10071652" y="3763617"/>
            <a:ext cx="503583" cy="6361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D3B40A3-537D-4BA8-B2BA-797ABA256052}"/>
              </a:ext>
            </a:extLst>
          </p:cNvPr>
          <p:cNvSpPr/>
          <p:nvPr/>
        </p:nvSpPr>
        <p:spPr>
          <a:xfrm>
            <a:off x="10243930" y="3617843"/>
            <a:ext cx="901148" cy="331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bois</a:t>
            </a:r>
          </a:p>
        </p:txBody>
      </p:sp>
    </p:spTree>
    <p:extLst>
      <p:ext uri="{BB962C8B-B14F-4D97-AF65-F5344CB8AC3E}">
        <p14:creationId xmlns:p14="http://schemas.microsoft.com/office/powerpoint/2010/main" val="29134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257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Century Gothic</vt:lpstr>
      <vt:lpstr>Wingdings</vt:lpstr>
      <vt:lpstr>Wingdings 3</vt:lpstr>
      <vt:lpstr>Wisp</vt:lpstr>
      <vt:lpstr>FABRICATION ARTISANALE DE BRIQUES</vt:lpstr>
      <vt:lpstr>PowerPoint Presentation</vt:lpstr>
      <vt:lpstr>Préparation de la pâte</vt:lpstr>
      <vt:lpstr>PowerPoint Presentation</vt:lpstr>
      <vt:lpstr>Moulage</vt:lpstr>
      <vt:lpstr>PowerPoint Presentation</vt:lpstr>
      <vt:lpstr>PowerPoint Presentation</vt:lpstr>
      <vt:lpstr>PowerPoint Presentation</vt:lpstr>
      <vt:lpstr>Cuisson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ARTISANALE DE BRIQUES</dc:title>
  <dc:creator>Fetra</dc:creator>
  <cp:lastModifiedBy>Fetra</cp:lastModifiedBy>
  <cp:revision>14</cp:revision>
  <dcterms:created xsi:type="dcterms:W3CDTF">2021-04-01T12:42:42Z</dcterms:created>
  <dcterms:modified xsi:type="dcterms:W3CDTF">2021-04-05T18:00:12Z</dcterms:modified>
</cp:coreProperties>
</file>